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0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C5DB"/>
    <a:srgbClr val="FFFFBD"/>
    <a:srgbClr val="D2DFEB"/>
    <a:srgbClr val="FDFDFD"/>
    <a:srgbClr val="EFF1F5"/>
    <a:srgbClr val="E5E9EF"/>
    <a:srgbClr val="000B22"/>
    <a:srgbClr val="E3D6BF"/>
    <a:srgbClr val="F0E9DC"/>
    <a:srgbClr val="C4D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>
        <p:scale>
          <a:sx n="60" d="100"/>
          <a:sy n="60" d="100"/>
        </p:scale>
        <p:origin x="1901" y="43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5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5876-CFE0-42F1-8538-BA0AF7FD832B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AB15-A8CD-40D0-A43E-1F68FE40F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7785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5876-CFE0-42F1-8538-BA0AF7FD832B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AB15-A8CD-40D0-A43E-1F68FE40F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5123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96704"/>
            <a:ext cx="1543050" cy="845220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96704"/>
            <a:ext cx="4514850" cy="845220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5876-CFE0-42F1-8538-BA0AF7FD832B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AB15-A8CD-40D0-A43E-1F68FE40F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098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5876-CFE0-42F1-8538-BA0AF7FD832B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AB15-A8CD-40D0-A43E-1F68FE40F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038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90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5876-CFE0-42F1-8538-BA0AF7FD832B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AB15-A8CD-40D0-A43E-1F68FE40F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9877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311405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311405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5876-CFE0-42F1-8538-BA0AF7FD832B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AB15-A8CD-40D0-A43E-1F68FE40F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5311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3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3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2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5876-CFE0-42F1-8538-BA0AF7FD832B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AB15-A8CD-40D0-A43E-1F68FE40F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9819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5876-CFE0-42F1-8538-BA0AF7FD832B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AB15-A8CD-40D0-A43E-1F68FE40F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221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5876-CFE0-42F1-8538-BA0AF7FD832B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AB15-A8CD-40D0-A43E-1F68FE40F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6838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3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90" y="394410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3" y="2072927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5876-CFE0-42F1-8538-BA0AF7FD832B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AB15-A8CD-40D0-A43E-1F68FE40F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1639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5876-CFE0-42F1-8538-BA0AF7FD832B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AB15-A8CD-40D0-A43E-1F68FE40F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6826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160">
              <a:schemeClr val="accent5">
                <a:lumMod val="0"/>
                <a:lumOff val="100000"/>
                <a:alpha val="46000"/>
              </a:schemeClr>
            </a:gs>
            <a:gs pos="60000">
              <a:schemeClr val="accent5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55876-CFE0-42F1-8538-BA0AF7FD832B}" type="datetimeFigureOut">
              <a:rPr lang="it-IT" smtClean="0"/>
              <a:t>24/10/2023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9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5AB15-A8CD-40D0-A43E-1F68FE40FD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383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microsoft.com/office/2007/relationships/hdphoto" Target="../media/hdphoto1.wdp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160">
              <a:schemeClr val="accent5">
                <a:lumMod val="0"/>
                <a:lumOff val="100000"/>
                <a:alpha val="46000"/>
              </a:schemeClr>
            </a:gs>
            <a:gs pos="64000">
              <a:schemeClr val="accent5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ttore diritto 11"/>
          <p:cNvCxnSpPr/>
          <p:nvPr/>
        </p:nvCxnSpPr>
        <p:spPr>
          <a:xfrm flipH="1">
            <a:off x="467498" y="-16295"/>
            <a:ext cx="1990941" cy="992229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/>
          <p:cNvCxnSpPr/>
          <p:nvPr/>
        </p:nvCxnSpPr>
        <p:spPr>
          <a:xfrm flipV="1">
            <a:off x="0" y="7716078"/>
            <a:ext cx="6858000" cy="135172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/>
          <p:cNvCxnSpPr/>
          <p:nvPr/>
        </p:nvCxnSpPr>
        <p:spPr>
          <a:xfrm>
            <a:off x="-93069" y="403639"/>
            <a:ext cx="6884403" cy="162165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magin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42" y="181417"/>
            <a:ext cx="883672" cy="1064440"/>
          </a:xfrm>
          <a:prstGeom prst="rect">
            <a:avLst/>
          </a:prstGeom>
        </p:spPr>
      </p:pic>
      <p:cxnSp>
        <p:nvCxnSpPr>
          <p:cNvPr id="10" name="Connettore diritto 9"/>
          <p:cNvCxnSpPr>
            <a:stCxn id="81" idx="0"/>
          </p:cNvCxnSpPr>
          <p:nvPr/>
        </p:nvCxnSpPr>
        <p:spPr>
          <a:xfrm>
            <a:off x="4476793" y="-11124"/>
            <a:ext cx="581677" cy="9226869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2" name="Immagine 28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7000" contrast="-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984" t="9458" b="8363"/>
          <a:stretch/>
        </p:blipFill>
        <p:spPr>
          <a:xfrm flipH="1" flipV="1">
            <a:off x="3576429" y="6780493"/>
            <a:ext cx="3273951" cy="2621289"/>
          </a:xfrm>
          <a:prstGeom prst="rect">
            <a:avLst/>
          </a:prstGeom>
          <a:effectLst>
            <a:softEdge rad="0"/>
          </a:effectLst>
        </p:spPr>
      </p:pic>
      <p:sp>
        <p:nvSpPr>
          <p:cNvPr id="62" name="Rettangolo 61"/>
          <p:cNvSpPr/>
          <p:nvPr/>
        </p:nvSpPr>
        <p:spPr>
          <a:xfrm>
            <a:off x="67014" y="3280356"/>
            <a:ext cx="458276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just"/>
            <a:endParaRPr lang="it-IT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0" name="Rettangolo 49"/>
          <p:cNvSpPr/>
          <p:nvPr/>
        </p:nvSpPr>
        <p:spPr>
          <a:xfrm>
            <a:off x="175380" y="1306316"/>
            <a:ext cx="4055248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HBSC è uno studio multicentrico internazionale svolto in collaborazione con l'Ufficio Regionale dell’OMS per l`Europa che prevede indagini campionarie su scala nazionale ogni 4 anni. L’Italia vi partecipa dal 2002 e dal 2017 HBSC è stato adottato quale strumento unico nazionale per monitorare nel tempo i comportamenti e gli stili di vita, dei ragazzi e delle ragazze, per valutarne i cambiamenti, le aree di criticità e riorientare le specifiche politiche regionali e nazionali. Lo studio viene coordinato dall’Istituto Superiore di Sanità con la collaborazione delle Università di Torino, Siena e Padova e con il supporto del Ministero della Salute e del Ministero dell’Istruzione e del Merito. </a:t>
            </a:r>
          </a:p>
        </p:txBody>
      </p:sp>
      <p:cxnSp>
        <p:nvCxnSpPr>
          <p:cNvPr id="6" name="Connettore diritto 5"/>
          <p:cNvCxnSpPr/>
          <p:nvPr/>
        </p:nvCxnSpPr>
        <p:spPr>
          <a:xfrm flipV="1">
            <a:off x="8" y="4102659"/>
            <a:ext cx="6869035" cy="40480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Figura a mano libera 561"/>
          <p:cNvSpPr/>
          <p:nvPr/>
        </p:nvSpPr>
        <p:spPr>
          <a:xfrm rot="20897031">
            <a:off x="626071" y="4540978"/>
            <a:ext cx="2913275" cy="2250505"/>
          </a:xfrm>
          <a:custGeom>
            <a:avLst/>
            <a:gdLst/>
            <a:ahLst/>
            <a:cxnLst/>
            <a:rect l="0" t="0" r="0" b="0"/>
            <a:pathLst>
              <a:path w="895987" h="680597">
                <a:moveTo>
                  <a:pt x="0" y="0"/>
                </a:moveTo>
                <a:lnTo>
                  <a:pt x="895987" y="0"/>
                </a:lnTo>
                <a:lnTo>
                  <a:pt x="895987" y="680597"/>
                </a:lnTo>
                <a:lnTo>
                  <a:pt x="0" y="680597"/>
                </a:lnTo>
                <a:lnTo>
                  <a:pt x="0" y="0"/>
                </a:lnTo>
                <a:close/>
              </a:path>
            </a:pathLst>
          </a:custGeom>
          <a:solidFill>
            <a:srgbClr val="FDFDFD"/>
          </a:solidFill>
          <a:ln w="7600" cap="flat">
            <a:solidFill>
              <a:schemeClr val="bg1">
                <a:lumMod val="85000"/>
              </a:schemeClr>
            </a:solidFill>
            <a:bevel/>
          </a:ln>
        </p:spPr>
      </p:sp>
      <p:sp>
        <p:nvSpPr>
          <p:cNvPr id="563" name="Figura a mano libera 562"/>
          <p:cNvSpPr/>
          <p:nvPr/>
        </p:nvSpPr>
        <p:spPr>
          <a:xfrm rot="20897031">
            <a:off x="666292" y="4542614"/>
            <a:ext cx="2851442" cy="2250505"/>
          </a:xfrm>
          <a:custGeom>
            <a:avLst/>
            <a:gdLst/>
            <a:ahLst/>
            <a:cxnLst/>
            <a:rect l="0" t="0" r="0" b="0"/>
            <a:pathLst>
              <a:path w="895987" h="680597">
                <a:moveTo>
                  <a:pt x="0" y="0"/>
                </a:moveTo>
                <a:lnTo>
                  <a:pt x="895987" y="0"/>
                </a:lnTo>
                <a:lnTo>
                  <a:pt x="895987" y="680597"/>
                </a:lnTo>
                <a:lnTo>
                  <a:pt x="0" y="680597"/>
                </a:lnTo>
                <a:lnTo>
                  <a:pt x="0" y="0"/>
                </a:lnTo>
                <a:close/>
              </a:path>
            </a:pathLst>
          </a:custGeom>
          <a:solidFill>
            <a:srgbClr val="FDFDFD"/>
          </a:solidFill>
          <a:ln w="7600" cap="flat">
            <a:solidFill>
              <a:schemeClr val="bg1">
                <a:lumMod val="85000"/>
              </a:schemeClr>
            </a:solidFill>
            <a:bevel/>
          </a:ln>
        </p:spPr>
      </p:sp>
      <p:sp>
        <p:nvSpPr>
          <p:cNvPr id="564" name="Figura a mano libera 563"/>
          <p:cNvSpPr/>
          <p:nvPr/>
        </p:nvSpPr>
        <p:spPr>
          <a:xfrm rot="20897031">
            <a:off x="705183" y="4542100"/>
            <a:ext cx="2913275" cy="2250505"/>
          </a:xfrm>
          <a:custGeom>
            <a:avLst/>
            <a:gdLst/>
            <a:ahLst/>
            <a:cxnLst/>
            <a:rect l="0" t="0" r="0" b="0"/>
            <a:pathLst>
              <a:path w="895987" h="680597">
                <a:moveTo>
                  <a:pt x="0" y="0"/>
                </a:moveTo>
                <a:lnTo>
                  <a:pt x="895987" y="0"/>
                </a:lnTo>
                <a:lnTo>
                  <a:pt x="895987" y="680597"/>
                </a:lnTo>
                <a:lnTo>
                  <a:pt x="0" y="680597"/>
                </a:lnTo>
                <a:lnTo>
                  <a:pt x="0" y="0"/>
                </a:lnTo>
                <a:close/>
              </a:path>
            </a:pathLst>
          </a:custGeom>
          <a:solidFill>
            <a:srgbClr val="FDFDFD"/>
          </a:solidFill>
          <a:ln w="7600" cap="flat">
            <a:solidFill>
              <a:schemeClr val="bg1">
                <a:lumMod val="85000"/>
              </a:schemeClr>
            </a:solidFill>
            <a:bevel/>
          </a:ln>
        </p:spPr>
      </p:sp>
      <p:sp>
        <p:nvSpPr>
          <p:cNvPr id="737" name="Figura a mano libera 736"/>
          <p:cNvSpPr/>
          <p:nvPr/>
        </p:nvSpPr>
        <p:spPr>
          <a:xfrm rot="20897031">
            <a:off x="739758" y="4532684"/>
            <a:ext cx="2913275" cy="2250507"/>
          </a:xfrm>
          <a:custGeom>
            <a:avLst/>
            <a:gdLst/>
            <a:ahLst/>
            <a:cxnLst/>
            <a:rect l="0" t="0" r="0" b="0"/>
            <a:pathLst>
              <a:path w="895987" h="680597">
                <a:moveTo>
                  <a:pt x="0" y="0"/>
                </a:moveTo>
                <a:lnTo>
                  <a:pt x="895987" y="0"/>
                </a:lnTo>
                <a:lnTo>
                  <a:pt x="895987" y="680597"/>
                </a:lnTo>
                <a:lnTo>
                  <a:pt x="0" y="680597"/>
                </a:lnTo>
                <a:lnTo>
                  <a:pt x="0" y="0"/>
                </a:lnTo>
                <a:close/>
              </a:path>
            </a:pathLst>
          </a:custGeom>
          <a:solidFill>
            <a:srgbClr val="FDFDFD"/>
          </a:solidFill>
          <a:ln w="7600" cap="flat">
            <a:solidFill>
              <a:schemeClr val="bg1">
                <a:lumMod val="85000"/>
              </a:schemeClr>
            </a:solidFill>
            <a:bevel/>
          </a:ln>
        </p:spPr>
      </p:sp>
      <p:sp>
        <p:nvSpPr>
          <p:cNvPr id="123" name="CasellaDiTesto 122"/>
          <p:cNvSpPr txBox="1"/>
          <p:nvPr/>
        </p:nvSpPr>
        <p:spPr>
          <a:xfrm>
            <a:off x="4689920" y="2124921"/>
            <a:ext cx="20892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PRINCIPALI ASPETTI INDAGATI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4600639" y="2322808"/>
            <a:ext cx="2436192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Alimentazione e attività fisica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Alcol, fumo, gioco d’azzardo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Scuola, famiglia, pari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Bullismo e </a:t>
            </a:r>
            <a:r>
              <a:rPr lang="it-IT" sz="105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cyberbullismo</a:t>
            </a:r>
            <a:endParaRPr lang="it-IT" sz="105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Uso social media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Salute e benessere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Posizione socio-economica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3936009" y="4336837"/>
            <a:ext cx="2754463" cy="1938992"/>
          </a:xfrm>
          <a:prstGeom prst="rect">
            <a:avLst/>
          </a:prstGeom>
          <a:gradFill flip="none" rotWithShape="1">
            <a:gsLst>
              <a:gs pos="16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just"/>
            <a:r>
              <a:rPr lang="it-IT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Nel 2022 nella Regione Toscana hanno partecipato </a:t>
            </a:r>
            <a:r>
              <a:rPr lang="it-IT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194 classi </a:t>
            </a:r>
            <a:r>
              <a:rPr lang="it-IT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nelle scuole secondarie di I e II grado. </a:t>
            </a:r>
          </a:p>
          <a:p>
            <a:pPr algn="just"/>
            <a:r>
              <a:rPr lang="it-IT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Sono </a:t>
            </a:r>
            <a:r>
              <a:rPr lang="it-IT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3.210 gli studenti </a:t>
            </a:r>
            <a:r>
              <a:rPr lang="it-IT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 11, 13, 15 e 17 anni che hanno risposto al questionario online.</a:t>
            </a:r>
          </a:p>
          <a:p>
            <a:pPr algn="just"/>
            <a:r>
              <a:rPr lang="it-IT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69 Dirigenti Scolastici </a:t>
            </a:r>
            <a:r>
              <a:rPr lang="it-IT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hanno fornito informazioni sulla struttura scolastica, l’organizzazione interna e sulle attività di promozione della salute.</a:t>
            </a:r>
          </a:p>
        </p:txBody>
      </p:sp>
      <p:sp>
        <p:nvSpPr>
          <p:cNvPr id="25" name="Rettangolo 24"/>
          <p:cNvSpPr/>
          <p:nvPr/>
        </p:nvSpPr>
        <p:spPr>
          <a:xfrm>
            <a:off x="1149279" y="190231"/>
            <a:ext cx="323401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Il Sistema di Sorveglianza HBSC </a:t>
            </a:r>
          </a:p>
          <a:p>
            <a:pPr algn="just"/>
            <a:r>
              <a:rPr lang="it-IT" sz="1200" b="1" dirty="0" err="1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Health</a:t>
            </a:r>
            <a:r>
              <a:rPr lang="it-IT" sz="1200" b="1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200" b="1" dirty="0" err="1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Behaviour</a:t>
            </a:r>
            <a:r>
              <a:rPr lang="it-IT" sz="1200" b="1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in School-</a:t>
            </a:r>
            <a:r>
              <a:rPr lang="it-IT" sz="1200" b="1" dirty="0" err="1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aged</a:t>
            </a:r>
            <a:r>
              <a:rPr lang="it-IT" sz="1200" b="1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200" b="1" dirty="0" err="1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Children</a:t>
            </a:r>
            <a:endParaRPr lang="it-IT" sz="1200" b="1" dirty="0">
              <a:solidFill>
                <a:srgbClr val="00206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it-IT" sz="1200" b="1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Risultati della rilevazione 2022 </a:t>
            </a:r>
          </a:p>
          <a:p>
            <a:pPr algn="just"/>
            <a:endParaRPr lang="it-IT" sz="1200" b="1" dirty="0">
              <a:solidFill>
                <a:srgbClr val="00206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it-IT" sz="1400" b="1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REGIONE TOSCANA</a:t>
            </a:r>
            <a:endParaRPr lang="it-IT" dirty="0">
              <a:solidFill>
                <a:srgbClr val="00206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it-IT" sz="1100" dirty="0">
              <a:solidFill>
                <a:srgbClr val="00206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8" name="CasellaDiTesto 117"/>
          <p:cNvSpPr txBox="1"/>
          <p:nvPr/>
        </p:nvSpPr>
        <p:spPr>
          <a:xfrm rot="20897031">
            <a:off x="2068891" y="4400328"/>
            <a:ext cx="1406014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50" b="1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it-IT" dirty="0">
                <a:solidFill>
                  <a:schemeClr val="tx2"/>
                </a:solidFill>
              </a:rPr>
              <a:t>Classe II</a:t>
            </a:r>
          </a:p>
          <a:p>
            <a:r>
              <a:rPr lang="it-IT" sz="700" dirty="0"/>
              <a:t>(Scuola secondaria  II grado)</a:t>
            </a:r>
          </a:p>
        </p:txBody>
      </p:sp>
      <p:grpSp>
        <p:nvGrpSpPr>
          <p:cNvPr id="11" name="Gruppo 10"/>
          <p:cNvGrpSpPr/>
          <p:nvPr/>
        </p:nvGrpSpPr>
        <p:grpSpPr>
          <a:xfrm>
            <a:off x="509139" y="4530356"/>
            <a:ext cx="3335841" cy="2420519"/>
            <a:chOff x="429830" y="3977121"/>
            <a:chExt cx="3335841" cy="2420519"/>
          </a:xfrm>
        </p:grpSpPr>
        <p:sp>
          <p:nvSpPr>
            <p:cNvPr id="767" name="Figura a mano libera 766"/>
            <p:cNvSpPr/>
            <p:nvPr/>
          </p:nvSpPr>
          <p:spPr>
            <a:xfrm rot="20897031">
              <a:off x="644846" y="4342289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68" name="Figura a mano libera 767"/>
            <p:cNvSpPr/>
            <p:nvPr/>
          </p:nvSpPr>
          <p:spPr>
            <a:xfrm rot="20897031">
              <a:off x="680829" y="4515793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69" name="Figura a mano libera 768"/>
            <p:cNvSpPr/>
            <p:nvPr/>
          </p:nvSpPr>
          <p:spPr>
            <a:xfrm rot="20897031">
              <a:off x="716810" y="4689301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70" name="Figura a mano libera 769"/>
            <p:cNvSpPr/>
            <p:nvPr/>
          </p:nvSpPr>
          <p:spPr>
            <a:xfrm rot="20897031">
              <a:off x="752795" y="4862808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71" name="Figura a mano libera 770"/>
            <p:cNvSpPr/>
            <p:nvPr/>
          </p:nvSpPr>
          <p:spPr>
            <a:xfrm rot="20897031">
              <a:off x="788776" y="5036313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72" name="Figura a mano libera 771"/>
            <p:cNvSpPr/>
            <p:nvPr/>
          </p:nvSpPr>
          <p:spPr>
            <a:xfrm rot="20897031">
              <a:off x="825275" y="5212304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73" name="Figura a mano libera 772"/>
            <p:cNvSpPr/>
            <p:nvPr/>
          </p:nvSpPr>
          <p:spPr>
            <a:xfrm rot="20897031">
              <a:off x="860742" y="5383328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74" name="Figura a mano libera 773"/>
            <p:cNvSpPr/>
            <p:nvPr/>
          </p:nvSpPr>
          <p:spPr>
            <a:xfrm rot="20897031">
              <a:off x="896724" y="5556833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75" name="Figura a mano libera 774"/>
            <p:cNvSpPr/>
            <p:nvPr/>
          </p:nvSpPr>
          <p:spPr>
            <a:xfrm rot="20897031">
              <a:off x="932706" y="5730341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76" name="Figura a mano libera 775"/>
            <p:cNvSpPr/>
            <p:nvPr/>
          </p:nvSpPr>
          <p:spPr>
            <a:xfrm rot="20897031">
              <a:off x="968690" y="5903849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77" name="Figura a mano libera 776"/>
            <p:cNvSpPr/>
            <p:nvPr/>
          </p:nvSpPr>
          <p:spPr>
            <a:xfrm rot="20897031">
              <a:off x="1004670" y="6077353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78" name="Figura a mano libera 777"/>
            <p:cNvSpPr/>
            <p:nvPr/>
          </p:nvSpPr>
          <p:spPr>
            <a:xfrm rot="20897031">
              <a:off x="1040654" y="6250861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55" name="Figura a mano libera 754"/>
            <p:cNvSpPr/>
            <p:nvPr/>
          </p:nvSpPr>
          <p:spPr>
            <a:xfrm rot="20897031">
              <a:off x="2082487" y="4044145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56" name="Figura a mano libera 755"/>
            <p:cNvSpPr/>
            <p:nvPr/>
          </p:nvSpPr>
          <p:spPr>
            <a:xfrm rot="20897031">
              <a:off x="2118470" y="4217649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57" name="Figura a mano libera 756"/>
            <p:cNvSpPr/>
            <p:nvPr/>
          </p:nvSpPr>
          <p:spPr>
            <a:xfrm rot="20897031">
              <a:off x="2154451" y="4391157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58" name="Figura a mano libera 757"/>
            <p:cNvSpPr/>
            <p:nvPr/>
          </p:nvSpPr>
          <p:spPr>
            <a:xfrm rot="20897031">
              <a:off x="2190435" y="4564665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59" name="Figura a mano libera 758"/>
            <p:cNvSpPr/>
            <p:nvPr/>
          </p:nvSpPr>
          <p:spPr>
            <a:xfrm rot="20897031">
              <a:off x="2226417" y="4738169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60" name="Figura a mano libera 759"/>
            <p:cNvSpPr/>
            <p:nvPr/>
          </p:nvSpPr>
          <p:spPr>
            <a:xfrm rot="20897031">
              <a:off x="2262916" y="4914161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61" name="Figura a mano libera 760"/>
            <p:cNvSpPr/>
            <p:nvPr/>
          </p:nvSpPr>
          <p:spPr>
            <a:xfrm rot="20897031">
              <a:off x="2298382" y="5085185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62" name="Figura a mano libera 761"/>
            <p:cNvSpPr/>
            <p:nvPr/>
          </p:nvSpPr>
          <p:spPr>
            <a:xfrm rot="20897031">
              <a:off x="2334365" y="5258689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63" name="Figura a mano libera 762"/>
            <p:cNvSpPr/>
            <p:nvPr/>
          </p:nvSpPr>
          <p:spPr>
            <a:xfrm rot="20897031">
              <a:off x="2370346" y="5432196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64" name="Figura a mano libera 763"/>
            <p:cNvSpPr/>
            <p:nvPr/>
          </p:nvSpPr>
          <p:spPr>
            <a:xfrm rot="20897031">
              <a:off x="2406331" y="5605705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65" name="Figura a mano libera 764"/>
            <p:cNvSpPr/>
            <p:nvPr/>
          </p:nvSpPr>
          <p:spPr>
            <a:xfrm rot="20897031">
              <a:off x="2442312" y="5779209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66" name="Figura a mano libera 765"/>
            <p:cNvSpPr/>
            <p:nvPr/>
          </p:nvSpPr>
          <p:spPr>
            <a:xfrm rot="20897031">
              <a:off x="2478295" y="5952717"/>
              <a:ext cx="1088173" cy="25131"/>
            </a:xfrm>
            <a:custGeom>
              <a:avLst/>
              <a:gdLst/>
              <a:ahLst/>
              <a:cxnLst/>
              <a:rect l="0" t="0" r="0" b="0"/>
              <a:pathLst>
                <a:path w="334671" h="7600" fill="none">
                  <a:moveTo>
                    <a:pt x="0" y="0"/>
                  </a:moveTo>
                  <a:lnTo>
                    <a:pt x="334671" y="0"/>
                  </a:lnTo>
                </a:path>
              </a:pathLst>
            </a:custGeom>
            <a:solidFill>
              <a:srgbClr val="FFFFFF"/>
            </a:solidFill>
            <a:ln w="2500" cap="flat">
              <a:solidFill>
                <a:srgbClr val="C2C2C2"/>
              </a:solidFill>
              <a:bevel/>
            </a:ln>
          </p:spPr>
        </p:sp>
        <p:sp>
          <p:nvSpPr>
            <p:cNvPr id="754" name="Figura a mano libera 753"/>
            <p:cNvSpPr/>
            <p:nvPr/>
          </p:nvSpPr>
          <p:spPr>
            <a:xfrm rot="20897031">
              <a:off x="1985598" y="5308829"/>
              <a:ext cx="104632" cy="106273"/>
            </a:xfrm>
            <a:custGeom>
              <a:avLst/>
              <a:gdLst/>
              <a:ahLst/>
              <a:cxnLst/>
              <a:rect l="0" t="0" r="0" b="0"/>
              <a:pathLst>
                <a:path w="32180" h="32139">
                  <a:moveTo>
                    <a:pt x="0" y="16070"/>
                  </a:moveTo>
                  <a:cubicBezTo>
                    <a:pt x="0" y="7195"/>
                    <a:pt x="7204" y="0"/>
                    <a:pt x="16090" y="0"/>
                  </a:cubicBezTo>
                  <a:cubicBezTo>
                    <a:pt x="24976" y="0"/>
                    <a:pt x="32180" y="7195"/>
                    <a:pt x="32180" y="16070"/>
                  </a:cubicBezTo>
                  <a:cubicBezTo>
                    <a:pt x="32180" y="24945"/>
                    <a:pt x="24976" y="32139"/>
                    <a:pt x="16090" y="32139"/>
                  </a:cubicBezTo>
                  <a:cubicBezTo>
                    <a:pt x="7204" y="32139"/>
                    <a:pt x="0" y="24945"/>
                    <a:pt x="0" y="16070"/>
                  </a:cubicBezTo>
                  <a:close/>
                </a:path>
              </a:pathLst>
            </a:custGeom>
            <a:solidFill>
              <a:srgbClr val="944E2A"/>
            </a:solidFill>
            <a:ln w="7600" cap="flat">
              <a:noFill/>
              <a:bevel/>
            </a:ln>
          </p:spPr>
        </p:sp>
        <p:sp>
          <p:nvSpPr>
            <p:cNvPr id="753" name="Figura a mano libera 752"/>
            <p:cNvSpPr/>
            <p:nvPr/>
          </p:nvSpPr>
          <p:spPr>
            <a:xfrm rot="20897031">
              <a:off x="2205567" y="5263213"/>
              <a:ext cx="104632" cy="106273"/>
            </a:xfrm>
            <a:custGeom>
              <a:avLst/>
              <a:gdLst/>
              <a:ahLst/>
              <a:cxnLst/>
              <a:rect l="0" t="0" r="0" b="0"/>
              <a:pathLst>
                <a:path w="32180" h="32139">
                  <a:moveTo>
                    <a:pt x="0" y="16070"/>
                  </a:moveTo>
                  <a:cubicBezTo>
                    <a:pt x="0" y="7195"/>
                    <a:pt x="7204" y="0"/>
                    <a:pt x="16090" y="0"/>
                  </a:cubicBezTo>
                  <a:cubicBezTo>
                    <a:pt x="24976" y="0"/>
                    <a:pt x="32180" y="7195"/>
                    <a:pt x="32180" y="16070"/>
                  </a:cubicBezTo>
                  <a:cubicBezTo>
                    <a:pt x="32180" y="24945"/>
                    <a:pt x="24976" y="32139"/>
                    <a:pt x="16090" y="32139"/>
                  </a:cubicBezTo>
                  <a:cubicBezTo>
                    <a:pt x="7204" y="32139"/>
                    <a:pt x="0" y="24945"/>
                    <a:pt x="0" y="16070"/>
                  </a:cubicBezTo>
                  <a:close/>
                </a:path>
              </a:pathLst>
            </a:custGeom>
            <a:solidFill>
              <a:srgbClr val="944E2A"/>
            </a:solidFill>
            <a:ln w="7600" cap="flat">
              <a:noFill/>
              <a:bevel/>
            </a:ln>
          </p:spPr>
        </p:sp>
        <p:sp>
          <p:nvSpPr>
            <p:cNvPr id="747" name="Figura a mano libera 746"/>
            <p:cNvSpPr/>
            <p:nvPr/>
          </p:nvSpPr>
          <p:spPr>
            <a:xfrm rot="20897031">
              <a:off x="2037043" y="3977121"/>
              <a:ext cx="123098" cy="2248515"/>
            </a:xfrm>
            <a:custGeom>
              <a:avLst/>
              <a:gdLst/>
              <a:ahLst/>
              <a:cxnLst/>
              <a:rect l="0" t="0" r="0" b="0"/>
              <a:pathLst>
                <a:path w="37859" h="679995">
                  <a:moveTo>
                    <a:pt x="0" y="0"/>
                  </a:moveTo>
                  <a:lnTo>
                    <a:pt x="5679" y="679995"/>
                  </a:lnTo>
                  <a:lnTo>
                    <a:pt x="0" y="0"/>
                  </a:lnTo>
                  <a:close/>
                  <a:moveTo>
                    <a:pt x="31233" y="679206"/>
                  </a:moveTo>
                  <a:lnTo>
                    <a:pt x="37859" y="0"/>
                  </a:lnTo>
                  <a:lnTo>
                    <a:pt x="31233" y="679206"/>
                  </a:lnTo>
                  <a:close/>
                </a:path>
              </a:pathLst>
            </a:custGeom>
            <a:solidFill>
              <a:srgbClr val="D4CDC7"/>
            </a:solidFill>
            <a:ln w="7600" cap="flat">
              <a:noFill/>
              <a:bevel/>
            </a:ln>
          </p:spPr>
        </p:sp>
        <p:sp>
          <p:nvSpPr>
            <p:cNvPr id="749" name="Figura a mano libera 748"/>
            <p:cNvSpPr/>
            <p:nvPr/>
          </p:nvSpPr>
          <p:spPr>
            <a:xfrm rot="20897031">
              <a:off x="1932931" y="4051965"/>
              <a:ext cx="329282" cy="2089011"/>
            </a:xfrm>
            <a:custGeom>
              <a:avLst/>
              <a:gdLst/>
              <a:ahLst/>
              <a:cxnLst/>
              <a:rect l="0" t="0" r="0" b="0"/>
              <a:pathLst>
                <a:path w="101272" h="631758">
                  <a:moveTo>
                    <a:pt x="69092" y="540735"/>
                  </a:moveTo>
                  <a:cubicBezTo>
                    <a:pt x="69092" y="531860"/>
                    <a:pt x="76296" y="524666"/>
                    <a:pt x="85182" y="524666"/>
                  </a:cubicBezTo>
                  <a:cubicBezTo>
                    <a:pt x="94067" y="524666"/>
                    <a:pt x="101272" y="531860"/>
                    <a:pt x="101272" y="540735"/>
                  </a:cubicBezTo>
                  <a:cubicBezTo>
                    <a:pt x="101272" y="549610"/>
                    <a:pt x="94067" y="556805"/>
                    <a:pt x="85182" y="556805"/>
                  </a:cubicBezTo>
                  <a:cubicBezTo>
                    <a:pt x="76296" y="556805"/>
                    <a:pt x="69092" y="549610"/>
                    <a:pt x="69092" y="540735"/>
                  </a:cubicBezTo>
                  <a:close/>
                  <a:moveTo>
                    <a:pt x="16090" y="331928"/>
                  </a:moveTo>
                  <a:cubicBezTo>
                    <a:pt x="24976" y="331928"/>
                    <a:pt x="32180" y="324734"/>
                    <a:pt x="32180" y="315879"/>
                  </a:cubicBezTo>
                  <a:cubicBezTo>
                    <a:pt x="32180" y="306985"/>
                    <a:pt x="24976" y="299790"/>
                    <a:pt x="16090" y="299790"/>
                  </a:cubicBezTo>
                  <a:cubicBezTo>
                    <a:pt x="7204" y="299790"/>
                    <a:pt x="0" y="306985"/>
                    <a:pt x="0" y="315879"/>
                  </a:cubicBezTo>
                  <a:cubicBezTo>
                    <a:pt x="0" y="324734"/>
                    <a:pt x="7204" y="331928"/>
                    <a:pt x="16090" y="331928"/>
                  </a:cubicBezTo>
                  <a:close/>
                  <a:moveTo>
                    <a:pt x="85182" y="256996"/>
                  </a:moveTo>
                  <a:cubicBezTo>
                    <a:pt x="94067" y="256996"/>
                    <a:pt x="101272" y="249802"/>
                    <a:pt x="101272" y="240926"/>
                  </a:cubicBezTo>
                  <a:cubicBezTo>
                    <a:pt x="101272" y="232052"/>
                    <a:pt x="94067" y="224857"/>
                    <a:pt x="85182" y="224857"/>
                  </a:cubicBezTo>
                  <a:cubicBezTo>
                    <a:pt x="76296" y="224857"/>
                    <a:pt x="69092" y="232052"/>
                    <a:pt x="69092" y="240926"/>
                  </a:cubicBezTo>
                  <a:cubicBezTo>
                    <a:pt x="69092" y="249802"/>
                    <a:pt x="76296" y="256996"/>
                    <a:pt x="85182" y="256996"/>
                  </a:cubicBezTo>
                  <a:close/>
                  <a:moveTo>
                    <a:pt x="85182" y="331928"/>
                  </a:moveTo>
                  <a:cubicBezTo>
                    <a:pt x="94067" y="331928"/>
                    <a:pt x="101272" y="324734"/>
                    <a:pt x="101272" y="315879"/>
                  </a:cubicBezTo>
                  <a:cubicBezTo>
                    <a:pt x="101272" y="306985"/>
                    <a:pt x="94067" y="299790"/>
                    <a:pt x="85182" y="299790"/>
                  </a:cubicBezTo>
                  <a:cubicBezTo>
                    <a:pt x="76296" y="299790"/>
                    <a:pt x="69092" y="306985"/>
                    <a:pt x="69092" y="315879"/>
                  </a:cubicBezTo>
                  <a:cubicBezTo>
                    <a:pt x="69092" y="324734"/>
                    <a:pt x="76296" y="331928"/>
                    <a:pt x="85182" y="331928"/>
                  </a:cubicBezTo>
                  <a:close/>
                  <a:moveTo>
                    <a:pt x="85182" y="32139"/>
                  </a:moveTo>
                  <a:cubicBezTo>
                    <a:pt x="94067" y="32139"/>
                    <a:pt x="101272" y="24945"/>
                    <a:pt x="101272" y="16070"/>
                  </a:cubicBezTo>
                  <a:cubicBezTo>
                    <a:pt x="101272" y="7195"/>
                    <a:pt x="94067" y="0"/>
                    <a:pt x="85182" y="0"/>
                  </a:cubicBezTo>
                  <a:cubicBezTo>
                    <a:pt x="76296" y="0"/>
                    <a:pt x="69092" y="7195"/>
                    <a:pt x="69092" y="16070"/>
                  </a:cubicBezTo>
                  <a:cubicBezTo>
                    <a:pt x="69092" y="24945"/>
                    <a:pt x="76296" y="32139"/>
                    <a:pt x="85182" y="32139"/>
                  </a:cubicBezTo>
                  <a:close/>
                  <a:moveTo>
                    <a:pt x="85182" y="182044"/>
                  </a:moveTo>
                  <a:cubicBezTo>
                    <a:pt x="94067" y="182044"/>
                    <a:pt x="101272" y="174849"/>
                    <a:pt x="101272" y="165974"/>
                  </a:cubicBezTo>
                  <a:cubicBezTo>
                    <a:pt x="101272" y="157099"/>
                    <a:pt x="94067" y="149905"/>
                    <a:pt x="85182" y="149905"/>
                  </a:cubicBezTo>
                  <a:cubicBezTo>
                    <a:pt x="76296" y="149905"/>
                    <a:pt x="69092" y="157099"/>
                    <a:pt x="69092" y="165974"/>
                  </a:cubicBezTo>
                  <a:cubicBezTo>
                    <a:pt x="69092" y="174849"/>
                    <a:pt x="76296" y="182044"/>
                    <a:pt x="85182" y="182044"/>
                  </a:cubicBezTo>
                  <a:close/>
                  <a:moveTo>
                    <a:pt x="16090" y="556805"/>
                  </a:moveTo>
                  <a:cubicBezTo>
                    <a:pt x="24976" y="556805"/>
                    <a:pt x="32180" y="549610"/>
                    <a:pt x="32180" y="540735"/>
                  </a:cubicBezTo>
                  <a:cubicBezTo>
                    <a:pt x="32180" y="531860"/>
                    <a:pt x="24976" y="524666"/>
                    <a:pt x="16090" y="524666"/>
                  </a:cubicBezTo>
                  <a:cubicBezTo>
                    <a:pt x="7204" y="524666"/>
                    <a:pt x="0" y="531860"/>
                    <a:pt x="0" y="540735"/>
                  </a:cubicBezTo>
                  <a:cubicBezTo>
                    <a:pt x="0" y="549610"/>
                    <a:pt x="7204" y="556805"/>
                    <a:pt x="16090" y="556805"/>
                  </a:cubicBezTo>
                  <a:close/>
                  <a:moveTo>
                    <a:pt x="16090" y="481853"/>
                  </a:moveTo>
                  <a:cubicBezTo>
                    <a:pt x="24976" y="481853"/>
                    <a:pt x="32180" y="474659"/>
                    <a:pt x="32180" y="465783"/>
                  </a:cubicBezTo>
                  <a:cubicBezTo>
                    <a:pt x="32180" y="456908"/>
                    <a:pt x="24976" y="449713"/>
                    <a:pt x="16090" y="449713"/>
                  </a:cubicBezTo>
                  <a:cubicBezTo>
                    <a:pt x="7204" y="449713"/>
                    <a:pt x="0" y="456908"/>
                    <a:pt x="0" y="465783"/>
                  </a:cubicBezTo>
                  <a:cubicBezTo>
                    <a:pt x="0" y="474659"/>
                    <a:pt x="7204" y="481853"/>
                    <a:pt x="16090" y="481853"/>
                  </a:cubicBezTo>
                  <a:close/>
                  <a:moveTo>
                    <a:pt x="16090" y="256996"/>
                  </a:moveTo>
                  <a:cubicBezTo>
                    <a:pt x="24976" y="256996"/>
                    <a:pt x="32180" y="249802"/>
                    <a:pt x="32180" y="240926"/>
                  </a:cubicBezTo>
                  <a:cubicBezTo>
                    <a:pt x="32180" y="232052"/>
                    <a:pt x="24976" y="224857"/>
                    <a:pt x="16090" y="224857"/>
                  </a:cubicBezTo>
                  <a:cubicBezTo>
                    <a:pt x="7204" y="224857"/>
                    <a:pt x="0" y="232052"/>
                    <a:pt x="0" y="240926"/>
                  </a:cubicBezTo>
                  <a:cubicBezTo>
                    <a:pt x="0" y="249802"/>
                    <a:pt x="7204" y="256996"/>
                    <a:pt x="16090" y="256996"/>
                  </a:cubicBezTo>
                  <a:close/>
                  <a:moveTo>
                    <a:pt x="16090" y="32139"/>
                  </a:moveTo>
                  <a:cubicBezTo>
                    <a:pt x="24976" y="32139"/>
                    <a:pt x="32180" y="24945"/>
                    <a:pt x="32180" y="16070"/>
                  </a:cubicBezTo>
                  <a:cubicBezTo>
                    <a:pt x="32180" y="7195"/>
                    <a:pt x="24976" y="0"/>
                    <a:pt x="16090" y="0"/>
                  </a:cubicBezTo>
                  <a:cubicBezTo>
                    <a:pt x="7204" y="0"/>
                    <a:pt x="0" y="7195"/>
                    <a:pt x="0" y="16070"/>
                  </a:cubicBezTo>
                  <a:cubicBezTo>
                    <a:pt x="0" y="24945"/>
                    <a:pt x="7204" y="32139"/>
                    <a:pt x="16090" y="32139"/>
                  </a:cubicBezTo>
                  <a:close/>
                  <a:moveTo>
                    <a:pt x="85182" y="481853"/>
                  </a:moveTo>
                  <a:cubicBezTo>
                    <a:pt x="94067" y="481853"/>
                    <a:pt x="101272" y="474659"/>
                    <a:pt x="101272" y="465783"/>
                  </a:cubicBezTo>
                  <a:cubicBezTo>
                    <a:pt x="101272" y="456908"/>
                    <a:pt x="94067" y="449713"/>
                    <a:pt x="85182" y="449713"/>
                  </a:cubicBezTo>
                  <a:cubicBezTo>
                    <a:pt x="76296" y="449713"/>
                    <a:pt x="69092" y="456908"/>
                    <a:pt x="69092" y="465783"/>
                  </a:cubicBezTo>
                  <a:cubicBezTo>
                    <a:pt x="69092" y="474659"/>
                    <a:pt x="76296" y="481853"/>
                    <a:pt x="85182" y="481853"/>
                  </a:cubicBezTo>
                  <a:close/>
                  <a:moveTo>
                    <a:pt x="16090" y="107092"/>
                  </a:moveTo>
                  <a:cubicBezTo>
                    <a:pt x="24976" y="107092"/>
                    <a:pt x="32180" y="99897"/>
                    <a:pt x="32180" y="91022"/>
                  </a:cubicBezTo>
                  <a:cubicBezTo>
                    <a:pt x="32180" y="82148"/>
                    <a:pt x="24976" y="74952"/>
                    <a:pt x="16090" y="74952"/>
                  </a:cubicBezTo>
                  <a:cubicBezTo>
                    <a:pt x="7204" y="74952"/>
                    <a:pt x="0" y="82148"/>
                    <a:pt x="0" y="91022"/>
                  </a:cubicBezTo>
                  <a:cubicBezTo>
                    <a:pt x="0" y="99897"/>
                    <a:pt x="7204" y="107092"/>
                    <a:pt x="16090" y="107092"/>
                  </a:cubicBezTo>
                  <a:close/>
                  <a:moveTo>
                    <a:pt x="16090" y="631758"/>
                  </a:moveTo>
                  <a:cubicBezTo>
                    <a:pt x="24976" y="631758"/>
                    <a:pt x="32180" y="624563"/>
                    <a:pt x="32180" y="615688"/>
                  </a:cubicBezTo>
                  <a:cubicBezTo>
                    <a:pt x="32180" y="606813"/>
                    <a:pt x="24976" y="599618"/>
                    <a:pt x="16090" y="599618"/>
                  </a:cubicBezTo>
                  <a:cubicBezTo>
                    <a:pt x="7204" y="599618"/>
                    <a:pt x="0" y="606813"/>
                    <a:pt x="0" y="615688"/>
                  </a:cubicBezTo>
                  <a:cubicBezTo>
                    <a:pt x="0" y="624563"/>
                    <a:pt x="7204" y="631758"/>
                    <a:pt x="16090" y="631758"/>
                  </a:cubicBezTo>
                  <a:close/>
                  <a:moveTo>
                    <a:pt x="16090" y="182044"/>
                  </a:moveTo>
                  <a:cubicBezTo>
                    <a:pt x="24976" y="182044"/>
                    <a:pt x="32180" y="174849"/>
                    <a:pt x="32180" y="165974"/>
                  </a:cubicBezTo>
                  <a:cubicBezTo>
                    <a:pt x="32180" y="157099"/>
                    <a:pt x="24976" y="149905"/>
                    <a:pt x="16090" y="149905"/>
                  </a:cubicBezTo>
                  <a:cubicBezTo>
                    <a:pt x="7204" y="149905"/>
                    <a:pt x="0" y="157099"/>
                    <a:pt x="0" y="165974"/>
                  </a:cubicBezTo>
                  <a:cubicBezTo>
                    <a:pt x="0" y="174849"/>
                    <a:pt x="7204" y="182044"/>
                    <a:pt x="16090" y="182044"/>
                  </a:cubicBezTo>
                  <a:close/>
                  <a:moveTo>
                    <a:pt x="85182" y="107092"/>
                  </a:moveTo>
                  <a:cubicBezTo>
                    <a:pt x="94067" y="107092"/>
                    <a:pt x="101272" y="99897"/>
                    <a:pt x="101272" y="91022"/>
                  </a:cubicBezTo>
                  <a:cubicBezTo>
                    <a:pt x="101272" y="82148"/>
                    <a:pt x="94067" y="74952"/>
                    <a:pt x="85182" y="74952"/>
                  </a:cubicBezTo>
                  <a:cubicBezTo>
                    <a:pt x="76296" y="74952"/>
                    <a:pt x="69092" y="82148"/>
                    <a:pt x="69092" y="91022"/>
                  </a:cubicBezTo>
                  <a:cubicBezTo>
                    <a:pt x="69092" y="99897"/>
                    <a:pt x="76296" y="107092"/>
                    <a:pt x="85182" y="107092"/>
                  </a:cubicBezTo>
                  <a:close/>
                  <a:moveTo>
                    <a:pt x="85182" y="631758"/>
                  </a:moveTo>
                  <a:cubicBezTo>
                    <a:pt x="94067" y="631758"/>
                    <a:pt x="101272" y="624563"/>
                    <a:pt x="101272" y="615688"/>
                  </a:cubicBezTo>
                  <a:cubicBezTo>
                    <a:pt x="101272" y="606813"/>
                    <a:pt x="94067" y="599618"/>
                    <a:pt x="85182" y="599618"/>
                  </a:cubicBezTo>
                  <a:cubicBezTo>
                    <a:pt x="76296" y="599618"/>
                    <a:pt x="69092" y="606813"/>
                    <a:pt x="69092" y="615688"/>
                  </a:cubicBezTo>
                  <a:cubicBezTo>
                    <a:pt x="69092" y="624563"/>
                    <a:pt x="76296" y="631758"/>
                    <a:pt x="85182" y="631758"/>
                  </a:cubicBezTo>
                  <a:close/>
                </a:path>
              </a:pathLst>
            </a:custGeom>
            <a:solidFill>
              <a:srgbClr val="944E2A"/>
            </a:solidFill>
            <a:ln w="7600" cap="flat">
              <a:noFill/>
              <a:bevel/>
            </a:ln>
          </p:spPr>
        </p:sp>
        <p:sp>
          <p:nvSpPr>
            <p:cNvPr id="750" name="Figura a mano libera 749"/>
            <p:cNvSpPr/>
            <p:nvPr/>
          </p:nvSpPr>
          <p:spPr>
            <a:xfrm rot="20897031">
              <a:off x="1951396" y="4070727"/>
              <a:ext cx="292352" cy="2051503"/>
            </a:xfrm>
            <a:custGeom>
              <a:avLst/>
              <a:gdLst/>
              <a:ahLst/>
              <a:cxnLst/>
              <a:rect l="0" t="0" r="0" b="0"/>
              <a:pathLst>
                <a:path w="89914" h="620415">
                  <a:moveTo>
                    <a:pt x="0" y="85350"/>
                  </a:moveTo>
                  <a:cubicBezTo>
                    <a:pt x="0" y="79608"/>
                    <a:pt x="4661" y="74952"/>
                    <a:pt x="10411" y="74952"/>
                  </a:cubicBezTo>
                  <a:cubicBezTo>
                    <a:pt x="16161" y="74952"/>
                    <a:pt x="20822" y="79608"/>
                    <a:pt x="20822" y="85350"/>
                  </a:cubicBezTo>
                  <a:cubicBezTo>
                    <a:pt x="20822" y="91093"/>
                    <a:pt x="16161" y="95749"/>
                    <a:pt x="10411" y="95749"/>
                  </a:cubicBezTo>
                  <a:cubicBezTo>
                    <a:pt x="4661" y="95749"/>
                    <a:pt x="0" y="91093"/>
                    <a:pt x="0" y="85350"/>
                  </a:cubicBezTo>
                  <a:close/>
                  <a:moveTo>
                    <a:pt x="10411" y="245653"/>
                  </a:moveTo>
                  <a:cubicBezTo>
                    <a:pt x="16161" y="245653"/>
                    <a:pt x="20822" y="240998"/>
                    <a:pt x="20822" y="235255"/>
                  </a:cubicBezTo>
                  <a:cubicBezTo>
                    <a:pt x="20822" y="229512"/>
                    <a:pt x="16161" y="224857"/>
                    <a:pt x="10411" y="224857"/>
                  </a:cubicBezTo>
                  <a:cubicBezTo>
                    <a:pt x="4661" y="224857"/>
                    <a:pt x="0" y="229512"/>
                    <a:pt x="0" y="235255"/>
                  </a:cubicBezTo>
                  <a:cubicBezTo>
                    <a:pt x="0" y="240998"/>
                    <a:pt x="4661" y="245653"/>
                    <a:pt x="10411" y="245653"/>
                  </a:cubicBezTo>
                  <a:close/>
                  <a:moveTo>
                    <a:pt x="10411" y="620415"/>
                  </a:moveTo>
                  <a:cubicBezTo>
                    <a:pt x="16161" y="620415"/>
                    <a:pt x="20822" y="615759"/>
                    <a:pt x="20822" y="610016"/>
                  </a:cubicBezTo>
                  <a:cubicBezTo>
                    <a:pt x="20822" y="604274"/>
                    <a:pt x="16161" y="599618"/>
                    <a:pt x="10411" y="599618"/>
                  </a:cubicBezTo>
                  <a:cubicBezTo>
                    <a:pt x="4661" y="599618"/>
                    <a:pt x="0" y="604274"/>
                    <a:pt x="0" y="610016"/>
                  </a:cubicBezTo>
                  <a:cubicBezTo>
                    <a:pt x="0" y="615759"/>
                    <a:pt x="4661" y="620415"/>
                    <a:pt x="10411" y="620415"/>
                  </a:cubicBezTo>
                  <a:close/>
                  <a:moveTo>
                    <a:pt x="10411" y="545462"/>
                  </a:moveTo>
                  <a:cubicBezTo>
                    <a:pt x="16161" y="545462"/>
                    <a:pt x="20822" y="540807"/>
                    <a:pt x="20822" y="535064"/>
                  </a:cubicBezTo>
                  <a:cubicBezTo>
                    <a:pt x="20822" y="529321"/>
                    <a:pt x="16161" y="524666"/>
                    <a:pt x="10411" y="524666"/>
                  </a:cubicBezTo>
                  <a:cubicBezTo>
                    <a:pt x="4661" y="524666"/>
                    <a:pt x="0" y="529321"/>
                    <a:pt x="0" y="535064"/>
                  </a:cubicBezTo>
                  <a:cubicBezTo>
                    <a:pt x="0" y="540807"/>
                    <a:pt x="4661" y="545462"/>
                    <a:pt x="10411" y="545462"/>
                  </a:cubicBezTo>
                  <a:close/>
                  <a:moveTo>
                    <a:pt x="10411" y="320585"/>
                  </a:moveTo>
                  <a:cubicBezTo>
                    <a:pt x="16161" y="320585"/>
                    <a:pt x="20822" y="315930"/>
                    <a:pt x="20822" y="310207"/>
                  </a:cubicBezTo>
                  <a:cubicBezTo>
                    <a:pt x="20822" y="304445"/>
                    <a:pt x="16161" y="299790"/>
                    <a:pt x="10411" y="299790"/>
                  </a:cubicBezTo>
                  <a:cubicBezTo>
                    <a:pt x="4661" y="299790"/>
                    <a:pt x="0" y="304445"/>
                    <a:pt x="0" y="310207"/>
                  </a:cubicBezTo>
                  <a:cubicBezTo>
                    <a:pt x="0" y="315930"/>
                    <a:pt x="4661" y="320585"/>
                    <a:pt x="10411" y="320585"/>
                  </a:cubicBezTo>
                  <a:close/>
                  <a:moveTo>
                    <a:pt x="10411" y="170701"/>
                  </a:moveTo>
                  <a:cubicBezTo>
                    <a:pt x="16161" y="170701"/>
                    <a:pt x="20822" y="166046"/>
                    <a:pt x="20822" y="160303"/>
                  </a:cubicBezTo>
                  <a:cubicBezTo>
                    <a:pt x="20822" y="154560"/>
                    <a:pt x="16161" y="149905"/>
                    <a:pt x="10411" y="149905"/>
                  </a:cubicBezTo>
                  <a:cubicBezTo>
                    <a:pt x="4661" y="149905"/>
                    <a:pt x="0" y="154560"/>
                    <a:pt x="0" y="160303"/>
                  </a:cubicBezTo>
                  <a:cubicBezTo>
                    <a:pt x="0" y="166046"/>
                    <a:pt x="4661" y="170701"/>
                    <a:pt x="10411" y="170701"/>
                  </a:cubicBezTo>
                  <a:close/>
                  <a:moveTo>
                    <a:pt x="79503" y="395558"/>
                  </a:moveTo>
                  <a:cubicBezTo>
                    <a:pt x="85252" y="395558"/>
                    <a:pt x="89914" y="390903"/>
                    <a:pt x="89914" y="385160"/>
                  </a:cubicBezTo>
                  <a:cubicBezTo>
                    <a:pt x="89914" y="379417"/>
                    <a:pt x="85252" y="374762"/>
                    <a:pt x="79503" y="374762"/>
                  </a:cubicBezTo>
                  <a:cubicBezTo>
                    <a:pt x="73753" y="374762"/>
                    <a:pt x="69092" y="379417"/>
                    <a:pt x="69092" y="385160"/>
                  </a:cubicBezTo>
                  <a:cubicBezTo>
                    <a:pt x="69092" y="390903"/>
                    <a:pt x="73753" y="395558"/>
                    <a:pt x="79503" y="395558"/>
                  </a:cubicBezTo>
                  <a:close/>
                  <a:moveTo>
                    <a:pt x="10411" y="395558"/>
                  </a:moveTo>
                  <a:cubicBezTo>
                    <a:pt x="16161" y="395558"/>
                    <a:pt x="20822" y="390903"/>
                    <a:pt x="20822" y="385160"/>
                  </a:cubicBezTo>
                  <a:cubicBezTo>
                    <a:pt x="20822" y="379417"/>
                    <a:pt x="16161" y="374762"/>
                    <a:pt x="10411" y="374762"/>
                  </a:cubicBezTo>
                  <a:cubicBezTo>
                    <a:pt x="4661" y="374762"/>
                    <a:pt x="0" y="379417"/>
                    <a:pt x="0" y="385160"/>
                  </a:cubicBezTo>
                  <a:cubicBezTo>
                    <a:pt x="0" y="390903"/>
                    <a:pt x="4661" y="395558"/>
                    <a:pt x="10411" y="395558"/>
                  </a:cubicBezTo>
                  <a:close/>
                  <a:moveTo>
                    <a:pt x="10411" y="470510"/>
                  </a:moveTo>
                  <a:cubicBezTo>
                    <a:pt x="16161" y="470510"/>
                    <a:pt x="20822" y="465854"/>
                    <a:pt x="20822" y="460112"/>
                  </a:cubicBezTo>
                  <a:cubicBezTo>
                    <a:pt x="20822" y="454369"/>
                    <a:pt x="16161" y="449713"/>
                    <a:pt x="10411" y="449713"/>
                  </a:cubicBezTo>
                  <a:cubicBezTo>
                    <a:pt x="4661" y="449713"/>
                    <a:pt x="0" y="454369"/>
                    <a:pt x="0" y="460112"/>
                  </a:cubicBezTo>
                  <a:cubicBezTo>
                    <a:pt x="0" y="465854"/>
                    <a:pt x="4661" y="470510"/>
                    <a:pt x="10411" y="470510"/>
                  </a:cubicBezTo>
                  <a:close/>
                  <a:moveTo>
                    <a:pt x="79503" y="470510"/>
                  </a:moveTo>
                  <a:cubicBezTo>
                    <a:pt x="85252" y="470510"/>
                    <a:pt x="89914" y="465854"/>
                    <a:pt x="89914" y="460112"/>
                  </a:cubicBezTo>
                  <a:cubicBezTo>
                    <a:pt x="89914" y="454369"/>
                    <a:pt x="85252" y="449713"/>
                    <a:pt x="79503" y="449713"/>
                  </a:cubicBezTo>
                  <a:cubicBezTo>
                    <a:pt x="73753" y="449713"/>
                    <a:pt x="69092" y="454369"/>
                    <a:pt x="69092" y="460112"/>
                  </a:cubicBezTo>
                  <a:cubicBezTo>
                    <a:pt x="69092" y="465854"/>
                    <a:pt x="73753" y="470510"/>
                    <a:pt x="79503" y="470510"/>
                  </a:cubicBezTo>
                  <a:close/>
                  <a:moveTo>
                    <a:pt x="79503" y="95749"/>
                  </a:moveTo>
                  <a:cubicBezTo>
                    <a:pt x="85252" y="95749"/>
                    <a:pt x="89914" y="91093"/>
                    <a:pt x="89914" y="85350"/>
                  </a:cubicBezTo>
                  <a:cubicBezTo>
                    <a:pt x="89914" y="79608"/>
                    <a:pt x="85252" y="74952"/>
                    <a:pt x="79503" y="74952"/>
                  </a:cubicBezTo>
                  <a:cubicBezTo>
                    <a:pt x="73753" y="74952"/>
                    <a:pt x="69092" y="79608"/>
                    <a:pt x="69092" y="85350"/>
                  </a:cubicBezTo>
                  <a:cubicBezTo>
                    <a:pt x="69092" y="91093"/>
                    <a:pt x="73753" y="95749"/>
                    <a:pt x="79503" y="95749"/>
                  </a:cubicBezTo>
                  <a:close/>
                  <a:moveTo>
                    <a:pt x="79503" y="245653"/>
                  </a:moveTo>
                  <a:cubicBezTo>
                    <a:pt x="85252" y="245653"/>
                    <a:pt x="89914" y="240998"/>
                    <a:pt x="89914" y="235255"/>
                  </a:cubicBezTo>
                  <a:cubicBezTo>
                    <a:pt x="89914" y="229512"/>
                    <a:pt x="85252" y="224857"/>
                    <a:pt x="79503" y="224857"/>
                  </a:cubicBezTo>
                  <a:cubicBezTo>
                    <a:pt x="73753" y="224857"/>
                    <a:pt x="69092" y="229512"/>
                    <a:pt x="69092" y="235255"/>
                  </a:cubicBezTo>
                  <a:cubicBezTo>
                    <a:pt x="69092" y="240998"/>
                    <a:pt x="73753" y="245653"/>
                    <a:pt x="79503" y="245653"/>
                  </a:cubicBezTo>
                  <a:close/>
                  <a:moveTo>
                    <a:pt x="79503" y="545462"/>
                  </a:moveTo>
                  <a:cubicBezTo>
                    <a:pt x="85252" y="545462"/>
                    <a:pt x="89914" y="540807"/>
                    <a:pt x="89914" y="535064"/>
                  </a:cubicBezTo>
                  <a:cubicBezTo>
                    <a:pt x="89914" y="529321"/>
                    <a:pt x="85252" y="524666"/>
                    <a:pt x="79503" y="524666"/>
                  </a:cubicBezTo>
                  <a:cubicBezTo>
                    <a:pt x="73753" y="524666"/>
                    <a:pt x="69092" y="529321"/>
                    <a:pt x="69092" y="535064"/>
                  </a:cubicBezTo>
                  <a:cubicBezTo>
                    <a:pt x="69092" y="540807"/>
                    <a:pt x="73753" y="545462"/>
                    <a:pt x="79503" y="545462"/>
                  </a:cubicBezTo>
                  <a:close/>
                  <a:moveTo>
                    <a:pt x="79503" y="320585"/>
                  </a:moveTo>
                  <a:cubicBezTo>
                    <a:pt x="85252" y="320585"/>
                    <a:pt x="89914" y="315930"/>
                    <a:pt x="89914" y="310207"/>
                  </a:cubicBezTo>
                  <a:cubicBezTo>
                    <a:pt x="89914" y="304445"/>
                    <a:pt x="85252" y="299790"/>
                    <a:pt x="79503" y="299790"/>
                  </a:cubicBezTo>
                  <a:cubicBezTo>
                    <a:pt x="73753" y="299790"/>
                    <a:pt x="69092" y="304445"/>
                    <a:pt x="69092" y="310207"/>
                  </a:cubicBezTo>
                  <a:cubicBezTo>
                    <a:pt x="69092" y="315930"/>
                    <a:pt x="73753" y="320585"/>
                    <a:pt x="79503" y="320585"/>
                  </a:cubicBezTo>
                  <a:close/>
                  <a:moveTo>
                    <a:pt x="79503" y="20796"/>
                  </a:moveTo>
                  <a:cubicBezTo>
                    <a:pt x="85252" y="20796"/>
                    <a:pt x="89914" y="16141"/>
                    <a:pt x="89914" y="10398"/>
                  </a:cubicBezTo>
                  <a:cubicBezTo>
                    <a:pt x="89914" y="4655"/>
                    <a:pt x="85252" y="0"/>
                    <a:pt x="79503" y="0"/>
                  </a:cubicBezTo>
                  <a:cubicBezTo>
                    <a:pt x="73753" y="0"/>
                    <a:pt x="69092" y="4655"/>
                    <a:pt x="69092" y="10398"/>
                  </a:cubicBezTo>
                  <a:cubicBezTo>
                    <a:pt x="69092" y="16141"/>
                    <a:pt x="73753" y="20796"/>
                    <a:pt x="79503" y="20796"/>
                  </a:cubicBezTo>
                  <a:close/>
                  <a:moveTo>
                    <a:pt x="10411" y="20796"/>
                  </a:moveTo>
                  <a:cubicBezTo>
                    <a:pt x="16161" y="20796"/>
                    <a:pt x="20822" y="16141"/>
                    <a:pt x="20822" y="10398"/>
                  </a:cubicBezTo>
                  <a:cubicBezTo>
                    <a:pt x="20822" y="4655"/>
                    <a:pt x="16161" y="0"/>
                    <a:pt x="10411" y="0"/>
                  </a:cubicBezTo>
                  <a:cubicBezTo>
                    <a:pt x="4661" y="0"/>
                    <a:pt x="0" y="4655"/>
                    <a:pt x="0" y="10398"/>
                  </a:cubicBezTo>
                  <a:cubicBezTo>
                    <a:pt x="0" y="16141"/>
                    <a:pt x="4661" y="20796"/>
                    <a:pt x="10411" y="20796"/>
                  </a:cubicBezTo>
                  <a:close/>
                  <a:moveTo>
                    <a:pt x="79503" y="170701"/>
                  </a:moveTo>
                  <a:cubicBezTo>
                    <a:pt x="85252" y="170701"/>
                    <a:pt x="89914" y="166046"/>
                    <a:pt x="89914" y="160303"/>
                  </a:cubicBezTo>
                  <a:cubicBezTo>
                    <a:pt x="89914" y="154560"/>
                    <a:pt x="85252" y="149905"/>
                    <a:pt x="79503" y="149905"/>
                  </a:cubicBezTo>
                  <a:cubicBezTo>
                    <a:pt x="73753" y="149905"/>
                    <a:pt x="69092" y="154560"/>
                    <a:pt x="69092" y="160303"/>
                  </a:cubicBezTo>
                  <a:cubicBezTo>
                    <a:pt x="69092" y="166046"/>
                    <a:pt x="73753" y="170701"/>
                    <a:pt x="79503" y="170701"/>
                  </a:cubicBezTo>
                  <a:close/>
                  <a:moveTo>
                    <a:pt x="79503" y="620415"/>
                  </a:moveTo>
                  <a:cubicBezTo>
                    <a:pt x="85252" y="620415"/>
                    <a:pt x="89914" y="615759"/>
                    <a:pt x="89914" y="610016"/>
                  </a:cubicBezTo>
                  <a:cubicBezTo>
                    <a:pt x="89914" y="604274"/>
                    <a:pt x="85252" y="599618"/>
                    <a:pt x="79503" y="599618"/>
                  </a:cubicBezTo>
                  <a:cubicBezTo>
                    <a:pt x="73753" y="599618"/>
                    <a:pt x="69092" y="604274"/>
                    <a:pt x="69092" y="610016"/>
                  </a:cubicBezTo>
                  <a:cubicBezTo>
                    <a:pt x="69092" y="615759"/>
                    <a:pt x="73753" y="620415"/>
                    <a:pt x="79503" y="620415"/>
                  </a:cubicBezTo>
                  <a:close/>
                </a:path>
              </a:pathLst>
            </a:custGeom>
            <a:solidFill>
              <a:srgbClr val="763C30"/>
            </a:solidFill>
            <a:ln w="7600" cap="flat">
              <a:noFill/>
              <a:bevel/>
            </a:ln>
          </p:spPr>
        </p:sp>
        <p:sp>
          <p:nvSpPr>
            <p:cNvPr id="751" name="Figura a mano libera 750"/>
            <p:cNvSpPr/>
            <p:nvPr/>
          </p:nvSpPr>
          <p:spPr>
            <a:xfrm rot="20897031">
              <a:off x="1965244" y="4085314"/>
              <a:ext cx="264656" cy="2022329"/>
            </a:xfrm>
            <a:custGeom>
              <a:avLst/>
              <a:gdLst/>
              <a:ahLst/>
              <a:cxnLst/>
              <a:rect l="0" t="0" r="0" b="0"/>
              <a:pathLst>
                <a:path w="81396" h="611592">
                  <a:moveTo>
                    <a:pt x="5915" y="224857"/>
                  </a:moveTo>
                  <a:lnTo>
                    <a:pt x="75323" y="224857"/>
                  </a:lnTo>
                  <a:cubicBezTo>
                    <a:pt x="78633" y="224857"/>
                    <a:pt x="81396" y="227537"/>
                    <a:pt x="81396" y="230844"/>
                  </a:cubicBezTo>
                  <a:cubicBezTo>
                    <a:pt x="81396" y="234151"/>
                    <a:pt x="78633" y="236830"/>
                    <a:pt x="75323" y="236830"/>
                  </a:cubicBezTo>
                  <a:lnTo>
                    <a:pt x="5915" y="236830"/>
                  </a:lnTo>
                  <a:cubicBezTo>
                    <a:pt x="2605" y="236830"/>
                    <a:pt x="0" y="234151"/>
                    <a:pt x="0" y="230844"/>
                  </a:cubicBezTo>
                  <a:cubicBezTo>
                    <a:pt x="0" y="227537"/>
                    <a:pt x="2605" y="224857"/>
                    <a:pt x="5915" y="224857"/>
                  </a:cubicBezTo>
                  <a:close/>
                  <a:moveTo>
                    <a:pt x="0" y="155891"/>
                  </a:moveTo>
                  <a:cubicBezTo>
                    <a:pt x="0" y="159197"/>
                    <a:pt x="2605" y="161878"/>
                    <a:pt x="5915" y="161878"/>
                  </a:cubicBezTo>
                  <a:lnTo>
                    <a:pt x="75323" y="161878"/>
                  </a:lnTo>
                  <a:cubicBezTo>
                    <a:pt x="78633" y="161878"/>
                    <a:pt x="81396" y="159197"/>
                    <a:pt x="81396" y="155891"/>
                  </a:cubicBezTo>
                  <a:cubicBezTo>
                    <a:pt x="81396" y="152585"/>
                    <a:pt x="78633" y="149904"/>
                    <a:pt x="75323" y="149904"/>
                  </a:cubicBezTo>
                  <a:lnTo>
                    <a:pt x="5915" y="149904"/>
                  </a:lnTo>
                  <a:cubicBezTo>
                    <a:pt x="2605" y="149904"/>
                    <a:pt x="0" y="152585"/>
                    <a:pt x="0" y="155891"/>
                  </a:cubicBezTo>
                  <a:close/>
                  <a:moveTo>
                    <a:pt x="0" y="530653"/>
                  </a:moveTo>
                  <a:cubicBezTo>
                    <a:pt x="0" y="533959"/>
                    <a:pt x="2605" y="536640"/>
                    <a:pt x="5915" y="536640"/>
                  </a:cubicBezTo>
                  <a:lnTo>
                    <a:pt x="75323" y="536640"/>
                  </a:lnTo>
                  <a:cubicBezTo>
                    <a:pt x="78633" y="536640"/>
                    <a:pt x="81396" y="533959"/>
                    <a:pt x="81396" y="530653"/>
                  </a:cubicBezTo>
                  <a:cubicBezTo>
                    <a:pt x="81396" y="527347"/>
                    <a:pt x="78633" y="524666"/>
                    <a:pt x="75323" y="524666"/>
                  </a:cubicBezTo>
                  <a:lnTo>
                    <a:pt x="5915" y="524666"/>
                  </a:lnTo>
                  <a:cubicBezTo>
                    <a:pt x="2605" y="524666"/>
                    <a:pt x="0" y="527347"/>
                    <a:pt x="0" y="530653"/>
                  </a:cubicBezTo>
                  <a:close/>
                  <a:moveTo>
                    <a:pt x="0" y="380749"/>
                  </a:moveTo>
                  <a:cubicBezTo>
                    <a:pt x="0" y="384055"/>
                    <a:pt x="2605" y="386735"/>
                    <a:pt x="5915" y="386735"/>
                  </a:cubicBezTo>
                  <a:lnTo>
                    <a:pt x="75323" y="386735"/>
                  </a:lnTo>
                  <a:cubicBezTo>
                    <a:pt x="78633" y="386735"/>
                    <a:pt x="81396" y="384055"/>
                    <a:pt x="81396" y="380749"/>
                  </a:cubicBezTo>
                  <a:cubicBezTo>
                    <a:pt x="81396" y="377442"/>
                    <a:pt x="78633" y="374761"/>
                    <a:pt x="75323" y="374761"/>
                  </a:cubicBezTo>
                  <a:lnTo>
                    <a:pt x="5915" y="374761"/>
                  </a:lnTo>
                  <a:cubicBezTo>
                    <a:pt x="2605" y="374761"/>
                    <a:pt x="0" y="377442"/>
                    <a:pt x="0" y="380749"/>
                  </a:cubicBezTo>
                  <a:close/>
                  <a:moveTo>
                    <a:pt x="0" y="305796"/>
                  </a:moveTo>
                  <a:cubicBezTo>
                    <a:pt x="0" y="309083"/>
                    <a:pt x="2605" y="311763"/>
                    <a:pt x="5915" y="311763"/>
                  </a:cubicBezTo>
                  <a:lnTo>
                    <a:pt x="75323" y="311763"/>
                  </a:lnTo>
                  <a:cubicBezTo>
                    <a:pt x="78633" y="311763"/>
                    <a:pt x="81396" y="309083"/>
                    <a:pt x="81396" y="305796"/>
                  </a:cubicBezTo>
                  <a:cubicBezTo>
                    <a:pt x="81396" y="302470"/>
                    <a:pt x="78633" y="299790"/>
                    <a:pt x="75323" y="299790"/>
                  </a:cubicBezTo>
                  <a:lnTo>
                    <a:pt x="5915" y="299790"/>
                  </a:lnTo>
                  <a:cubicBezTo>
                    <a:pt x="2605" y="299790"/>
                    <a:pt x="0" y="302470"/>
                    <a:pt x="0" y="305796"/>
                  </a:cubicBezTo>
                  <a:close/>
                  <a:moveTo>
                    <a:pt x="0" y="5987"/>
                  </a:moveTo>
                  <a:cubicBezTo>
                    <a:pt x="0" y="9293"/>
                    <a:pt x="2605" y="11973"/>
                    <a:pt x="5915" y="11973"/>
                  </a:cubicBezTo>
                  <a:lnTo>
                    <a:pt x="75323" y="11973"/>
                  </a:lnTo>
                  <a:cubicBezTo>
                    <a:pt x="78633" y="11973"/>
                    <a:pt x="81396" y="9293"/>
                    <a:pt x="81396" y="5987"/>
                  </a:cubicBezTo>
                  <a:cubicBezTo>
                    <a:pt x="81396" y="2680"/>
                    <a:pt x="78633" y="0"/>
                    <a:pt x="75323" y="0"/>
                  </a:cubicBezTo>
                  <a:lnTo>
                    <a:pt x="5915" y="0"/>
                  </a:lnTo>
                  <a:cubicBezTo>
                    <a:pt x="2605" y="0"/>
                    <a:pt x="0" y="2680"/>
                    <a:pt x="0" y="5987"/>
                  </a:cubicBezTo>
                  <a:close/>
                  <a:moveTo>
                    <a:pt x="0" y="455701"/>
                  </a:moveTo>
                  <a:cubicBezTo>
                    <a:pt x="0" y="459007"/>
                    <a:pt x="2605" y="461687"/>
                    <a:pt x="5915" y="461687"/>
                  </a:cubicBezTo>
                  <a:lnTo>
                    <a:pt x="75323" y="461687"/>
                  </a:lnTo>
                  <a:cubicBezTo>
                    <a:pt x="78633" y="461687"/>
                    <a:pt x="81396" y="459007"/>
                    <a:pt x="81396" y="455701"/>
                  </a:cubicBezTo>
                  <a:cubicBezTo>
                    <a:pt x="81396" y="452394"/>
                    <a:pt x="78633" y="449714"/>
                    <a:pt x="75323" y="449714"/>
                  </a:cubicBezTo>
                  <a:lnTo>
                    <a:pt x="5915" y="449714"/>
                  </a:lnTo>
                  <a:cubicBezTo>
                    <a:pt x="2605" y="449714"/>
                    <a:pt x="0" y="452394"/>
                    <a:pt x="0" y="455701"/>
                  </a:cubicBezTo>
                  <a:close/>
                  <a:moveTo>
                    <a:pt x="0" y="80939"/>
                  </a:moveTo>
                  <a:cubicBezTo>
                    <a:pt x="0" y="84245"/>
                    <a:pt x="2605" y="86927"/>
                    <a:pt x="5915" y="86927"/>
                  </a:cubicBezTo>
                  <a:lnTo>
                    <a:pt x="75323" y="86927"/>
                  </a:lnTo>
                  <a:cubicBezTo>
                    <a:pt x="78633" y="86927"/>
                    <a:pt x="81396" y="84245"/>
                    <a:pt x="81396" y="80939"/>
                  </a:cubicBezTo>
                  <a:cubicBezTo>
                    <a:pt x="81396" y="77633"/>
                    <a:pt x="78633" y="74952"/>
                    <a:pt x="75323" y="74952"/>
                  </a:cubicBezTo>
                  <a:lnTo>
                    <a:pt x="5915" y="74952"/>
                  </a:lnTo>
                  <a:cubicBezTo>
                    <a:pt x="2605" y="74952"/>
                    <a:pt x="0" y="77633"/>
                    <a:pt x="0" y="80939"/>
                  </a:cubicBezTo>
                  <a:close/>
                  <a:moveTo>
                    <a:pt x="0" y="605605"/>
                  </a:moveTo>
                  <a:cubicBezTo>
                    <a:pt x="0" y="608911"/>
                    <a:pt x="2605" y="611592"/>
                    <a:pt x="5915" y="611592"/>
                  </a:cubicBezTo>
                  <a:lnTo>
                    <a:pt x="75323" y="611592"/>
                  </a:lnTo>
                  <a:cubicBezTo>
                    <a:pt x="78633" y="611592"/>
                    <a:pt x="81396" y="608911"/>
                    <a:pt x="81396" y="605605"/>
                  </a:cubicBezTo>
                  <a:cubicBezTo>
                    <a:pt x="81396" y="602298"/>
                    <a:pt x="78633" y="599618"/>
                    <a:pt x="75323" y="599618"/>
                  </a:cubicBezTo>
                  <a:lnTo>
                    <a:pt x="5915" y="599618"/>
                  </a:lnTo>
                  <a:cubicBezTo>
                    <a:pt x="2605" y="599618"/>
                    <a:pt x="0" y="602298"/>
                    <a:pt x="0" y="605605"/>
                  </a:cubicBezTo>
                  <a:close/>
                </a:path>
              </a:pathLst>
            </a:custGeom>
            <a:solidFill>
              <a:srgbClr val="D3DDD5"/>
            </a:solidFill>
            <a:ln w="7600" cap="flat">
              <a:noFill/>
              <a:bevel/>
            </a:ln>
          </p:spPr>
        </p:sp>
        <p:sp>
          <p:nvSpPr>
            <p:cNvPr id="752" name="Figura a mano libera 751"/>
            <p:cNvSpPr/>
            <p:nvPr/>
          </p:nvSpPr>
          <p:spPr>
            <a:xfrm rot="20897031">
              <a:off x="1989188" y="4097677"/>
              <a:ext cx="215416" cy="1991072"/>
            </a:xfrm>
            <a:custGeom>
              <a:avLst/>
              <a:gdLst/>
              <a:ahLst/>
              <a:cxnLst/>
              <a:rect l="0" t="0" r="0" b="0"/>
              <a:pathLst>
                <a:path w="66252" h="602139">
                  <a:moveTo>
                    <a:pt x="1262" y="224857"/>
                  </a:moveTo>
                  <a:lnTo>
                    <a:pt x="64990" y="224857"/>
                  </a:lnTo>
                  <a:cubicBezTo>
                    <a:pt x="65687" y="224857"/>
                    <a:pt x="66252" y="225421"/>
                    <a:pt x="66252" y="226117"/>
                  </a:cubicBezTo>
                  <a:cubicBezTo>
                    <a:pt x="66252" y="226814"/>
                    <a:pt x="65687" y="227378"/>
                    <a:pt x="64990" y="227378"/>
                  </a:cubicBezTo>
                  <a:lnTo>
                    <a:pt x="1262" y="227378"/>
                  </a:lnTo>
                  <a:cubicBezTo>
                    <a:pt x="565" y="227378"/>
                    <a:pt x="0" y="226814"/>
                    <a:pt x="0" y="226117"/>
                  </a:cubicBezTo>
                  <a:cubicBezTo>
                    <a:pt x="0" y="225421"/>
                    <a:pt x="565" y="224857"/>
                    <a:pt x="1262" y="224857"/>
                  </a:cubicBezTo>
                  <a:close/>
                  <a:moveTo>
                    <a:pt x="0" y="151165"/>
                  </a:moveTo>
                  <a:cubicBezTo>
                    <a:pt x="0" y="151861"/>
                    <a:pt x="565" y="152426"/>
                    <a:pt x="1262" y="152426"/>
                  </a:cubicBezTo>
                  <a:lnTo>
                    <a:pt x="64990" y="152426"/>
                  </a:lnTo>
                  <a:cubicBezTo>
                    <a:pt x="65687" y="152426"/>
                    <a:pt x="66252" y="151861"/>
                    <a:pt x="66252" y="151165"/>
                  </a:cubicBezTo>
                  <a:cubicBezTo>
                    <a:pt x="66252" y="150469"/>
                    <a:pt x="65687" y="149904"/>
                    <a:pt x="64990" y="149904"/>
                  </a:cubicBezTo>
                  <a:lnTo>
                    <a:pt x="1262" y="149904"/>
                  </a:lnTo>
                  <a:cubicBezTo>
                    <a:pt x="565" y="149904"/>
                    <a:pt x="0" y="150469"/>
                    <a:pt x="0" y="151165"/>
                  </a:cubicBezTo>
                  <a:close/>
                  <a:moveTo>
                    <a:pt x="0" y="525926"/>
                  </a:moveTo>
                  <a:cubicBezTo>
                    <a:pt x="0" y="526622"/>
                    <a:pt x="565" y="527186"/>
                    <a:pt x="1262" y="527186"/>
                  </a:cubicBezTo>
                  <a:lnTo>
                    <a:pt x="64990" y="527186"/>
                  </a:lnTo>
                  <a:cubicBezTo>
                    <a:pt x="65687" y="527186"/>
                    <a:pt x="66252" y="526622"/>
                    <a:pt x="66252" y="525926"/>
                  </a:cubicBezTo>
                  <a:cubicBezTo>
                    <a:pt x="66252" y="525230"/>
                    <a:pt x="65687" y="524665"/>
                    <a:pt x="64990" y="524665"/>
                  </a:cubicBezTo>
                  <a:lnTo>
                    <a:pt x="1262" y="524665"/>
                  </a:lnTo>
                  <a:cubicBezTo>
                    <a:pt x="565" y="524665"/>
                    <a:pt x="0" y="525230"/>
                    <a:pt x="0" y="525926"/>
                  </a:cubicBezTo>
                  <a:close/>
                  <a:moveTo>
                    <a:pt x="0" y="376022"/>
                  </a:moveTo>
                  <a:cubicBezTo>
                    <a:pt x="0" y="376718"/>
                    <a:pt x="565" y="377282"/>
                    <a:pt x="1262" y="377282"/>
                  </a:cubicBezTo>
                  <a:lnTo>
                    <a:pt x="64990" y="377282"/>
                  </a:lnTo>
                  <a:cubicBezTo>
                    <a:pt x="65687" y="377282"/>
                    <a:pt x="66252" y="376718"/>
                    <a:pt x="66252" y="376022"/>
                  </a:cubicBezTo>
                  <a:cubicBezTo>
                    <a:pt x="66252" y="375326"/>
                    <a:pt x="65687" y="374761"/>
                    <a:pt x="64990" y="374761"/>
                  </a:cubicBezTo>
                  <a:lnTo>
                    <a:pt x="1262" y="374761"/>
                  </a:lnTo>
                  <a:cubicBezTo>
                    <a:pt x="565" y="374761"/>
                    <a:pt x="0" y="375326"/>
                    <a:pt x="0" y="376022"/>
                  </a:cubicBezTo>
                  <a:close/>
                  <a:moveTo>
                    <a:pt x="0" y="301069"/>
                  </a:moveTo>
                  <a:cubicBezTo>
                    <a:pt x="0" y="301746"/>
                    <a:pt x="565" y="302311"/>
                    <a:pt x="1262" y="302311"/>
                  </a:cubicBezTo>
                  <a:lnTo>
                    <a:pt x="64990" y="302311"/>
                  </a:lnTo>
                  <a:cubicBezTo>
                    <a:pt x="65687" y="302311"/>
                    <a:pt x="66252" y="301746"/>
                    <a:pt x="66252" y="301069"/>
                  </a:cubicBezTo>
                  <a:cubicBezTo>
                    <a:pt x="66252" y="300354"/>
                    <a:pt x="65687" y="299790"/>
                    <a:pt x="64990" y="299790"/>
                  </a:cubicBezTo>
                  <a:lnTo>
                    <a:pt x="1262" y="299790"/>
                  </a:lnTo>
                  <a:cubicBezTo>
                    <a:pt x="565" y="299790"/>
                    <a:pt x="0" y="300354"/>
                    <a:pt x="0" y="301069"/>
                  </a:cubicBezTo>
                  <a:close/>
                  <a:moveTo>
                    <a:pt x="0" y="1260"/>
                  </a:moveTo>
                  <a:cubicBezTo>
                    <a:pt x="0" y="1956"/>
                    <a:pt x="565" y="2521"/>
                    <a:pt x="1262" y="2521"/>
                  </a:cubicBezTo>
                  <a:lnTo>
                    <a:pt x="64990" y="2521"/>
                  </a:lnTo>
                  <a:cubicBezTo>
                    <a:pt x="65687" y="2521"/>
                    <a:pt x="66252" y="1956"/>
                    <a:pt x="66252" y="1260"/>
                  </a:cubicBezTo>
                  <a:cubicBezTo>
                    <a:pt x="66252" y="0"/>
                    <a:pt x="65687" y="0"/>
                    <a:pt x="64990" y="0"/>
                  </a:cubicBezTo>
                  <a:lnTo>
                    <a:pt x="1262" y="0"/>
                  </a:lnTo>
                  <a:cubicBezTo>
                    <a:pt x="565" y="0"/>
                    <a:pt x="0" y="0"/>
                    <a:pt x="0" y="1260"/>
                  </a:cubicBezTo>
                  <a:close/>
                  <a:moveTo>
                    <a:pt x="0" y="450974"/>
                  </a:moveTo>
                  <a:cubicBezTo>
                    <a:pt x="0" y="451670"/>
                    <a:pt x="565" y="452235"/>
                    <a:pt x="1262" y="452235"/>
                  </a:cubicBezTo>
                  <a:lnTo>
                    <a:pt x="64990" y="452235"/>
                  </a:lnTo>
                  <a:cubicBezTo>
                    <a:pt x="65687" y="452235"/>
                    <a:pt x="66252" y="451670"/>
                    <a:pt x="66252" y="450974"/>
                  </a:cubicBezTo>
                  <a:cubicBezTo>
                    <a:pt x="66252" y="450278"/>
                    <a:pt x="65687" y="449713"/>
                    <a:pt x="64990" y="449713"/>
                  </a:cubicBezTo>
                  <a:lnTo>
                    <a:pt x="1262" y="449713"/>
                  </a:lnTo>
                  <a:cubicBezTo>
                    <a:pt x="565" y="449713"/>
                    <a:pt x="0" y="450278"/>
                    <a:pt x="0" y="450974"/>
                  </a:cubicBezTo>
                  <a:close/>
                  <a:moveTo>
                    <a:pt x="0" y="76213"/>
                  </a:moveTo>
                  <a:cubicBezTo>
                    <a:pt x="0" y="76909"/>
                    <a:pt x="565" y="77473"/>
                    <a:pt x="1262" y="77473"/>
                  </a:cubicBezTo>
                  <a:lnTo>
                    <a:pt x="64990" y="77473"/>
                  </a:lnTo>
                  <a:cubicBezTo>
                    <a:pt x="65687" y="77473"/>
                    <a:pt x="66252" y="76909"/>
                    <a:pt x="66252" y="76213"/>
                  </a:cubicBezTo>
                  <a:cubicBezTo>
                    <a:pt x="66252" y="75517"/>
                    <a:pt x="65687" y="74952"/>
                    <a:pt x="64990" y="74952"/>
                  </a:cubicBezTo>
                  <a:lnTo>
                    <a:pt x="1262" y="74952"/>
                  </a:lnTo>
                  <a:cubicBezTo>
                    <a:pt x="565" y="74952"/>
                    <a:pt x="0" y="75517"/>
                    <a:pt x="0" y="76213"/>
                  </a:cubicBezTo>
                  <a:close/>
                  <a:moveTo>
                    <a:pt x="0" y="600879"/>
                  </a:moveTo>
                  <a:cubicBezTo>
                    <a:pt x="0" y="602139"/>
                    <a:pt x="565" y="602139"/>
                    <a:pt x="1262" y="602139"/>
                  </a:cubicBezTo>
                  <a:lnTo>
                    <a:pt x="64990" y="602139"/>
                  </a:lnTo>
                  <a:cubicBezTo>
                    <a:pt x="65687" y="602139"/>
                    <a:pt x="66252" y="602139"/>
                    <a:pt x="66252" y="600879"/>
                  </a:cubicBezTo>
                  <a:cubicBezTo>
                    <a:pt x="66252" y="600183"/>
                    <a:pt x="65687" y="599619"/>
                    <a:pt x="64990" y="599619"/>
                  </a:cubicBezTo>
                  <a:lnTo>
                    <a:pt x="1262" y="599619"/>
                  </a:lnTo>
                  <a:cubicBezTo>
                    <a:pt x="565" y="599619"/>
                    <a:pt x="0" y="600183"/>
                    <a:pt x="0" y="600879"/>
                  </a:cubicBezTo>
                  <a:close/>
                </a:path>
              </a:pathLst>
            </a:custGeom>
            <a:solidFill>
              <a:srgbClr val="FFFFFF"/>
            </a:solidFill>
            <a:ln w="7600" cap="flat">
              <a:noFill/>
              <a:bevel/>
            </a:ln>
          </p:spPr>
        </p:sp>
        <p:sp>
          <p:nvSpPr>
            <p:cNvPr id="245" name="CasellaDiTesto 244"/>
            <p:cNvSpPr txBox="1"/>
            <p:nvPr/>
          </p:nvSpPr>
          <p:spPr>
            <a:xfrm rot="20897031">
              <a:off x="429830" y="4168687"/>
              <a:ext cx="137574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b="1" dirty="0">
                  <a:solidFill>
                    <a:schemeClr val="tx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Classe I e III</a:t>
              </a:r>
            </a:p>
            <a:p>
              <a:pPr algn="ctr"/>
              <a:r>
                <a:rPr lang="it-IT" sz="800" b="1" dirty="0">
                  <a:solidFill>
                    <a:srgbClr val="00B0F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(</a:t>
              </a:r>
              <a:r>
                <a:rPr lang="it-IT" sz="700" b="1" dirty="0">
                  <a:solidFill>
                    <a:srgbClr val="00B0F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Scuola secondaria I grado</a:t>
              </a:r>
              <a:r>
                <a:rPr lang="it-IT" sz="800" b="1" dirty="0">
                  <a:solidFill>
                    <a:srgbClr val="00B0F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)</a:t>
              </a:r>
            </a:p>
          </p:txBody>
        </p:sp>
        <p:sp>
          <p:nvSpPr>
            <p:cNvPr id="540" name="CasellaDiTesto 539"/>
            <p:cNvSpPr txBox="1"/>
            <p:nvPr/>
          </p:nvSpPr>
          <p:spPr>
            <a:xfrm rot="20897031">
              <a:off x="2165852" y="4892663"/>
              <a:ext cx="1461347" cy="469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050" b="1" dirty="0">
                  <a:solidFill>
                    <a:schemeClr val="tx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Classe IV</a:t>
              </a:r>
            </a:p>
            <a:p>
              <a:pPr algn="ctr"/>
              <a:r>
                <a:rPr lang="it-IT" sz="700" b="1" dirty="0">
                  <a:solidFill>
                    <a:srgbClr val="00B0F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(Scuola secondaria II grado)</a:t>
              </a:r>
            </a:p>
            <a:p>
              <a:pPr algn="ctr"/>
              <a:endParaRPr lang="it-IT" sz="700" b="1" dirty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782" name="CasellaDiTesto 781"/>
            <p:cNvSpPr txBox="1"/>
            <p:nvPr/>
          </p:nvSpPr>
          <p:spPr>
            <a:xfrm rot="20897031">
              <a:off x="633136" y="4462734"/>
              <a:ext cx="1414673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5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Classi  coinvolte</a:t>
              </a:r>
            </a:p>
            <a:p>
              <a:r>
                <a:rPr lang="it-IT" sz="105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N° 96</a:t>
              </a:r>
            </a:p>
            <a:p>
              <a:r>
                <a:rPr lang="it-IT" sz="10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Numero studenti</a:t>
              </a:r>
            </a:p>
            <a:p>
              <a:r>
                <a:rPr lang="it-IT" sz="105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877 di 11 anni </a:t>
              </a:r>
            </a:p>
            <a:p>
              <a:r>
                <a:rPr lang="it-IT" sz="105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879 di 13 anni  </a:t>
              </a:r>
            </a:p>
          </p:txBody>
        </p:sp>
        <p:sp>
          <p:nvSpPr>
            <p:cNvPr id="851" name="CasellaDiTesto 850"/>
            <p:cNvSpPr txBox="1"/>
            <p:nvPr/>
          </p:nvSpPr>
          <p:spPr>
            <a:xfrm rot="20897031">
              <a:off x="2354603" y="5230681"/>
              <a:ext cx="141106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1050" b="1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</a:lstStyle>
            <a:p>
              <a:r>
                <a:rPr lang="it-IT" dirty="0"/>
                <a:t>Classi coinvolte </a:t>
              </a:r>
            </a:p>
            <a:p>
              <a:r>
                <a:rPr lang="it-IT" dirty="0"/>
                <a:t>N° 53</a:t>
              </a:r>
            </a:p>
            <a:p>
              <a:r>
                <a:rPr lang="it-IT" dirty="0"/>
                <a:t>Numero studenti</a:t>
              </a:r>
            </a:p>
            <a:p>
              <a:r>
                <a:rPr lang="it-IT" dirty="0"/>
                <a:t>703 di 17 anni </a:t>
              </a:r>
            </a:p>
          </p:txBody>
        </p:sp>
        <p:pic>
          <p:nvPicPr>
            <p:cNvPr id="193" name="Immagine 19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9795"/>
            <a:stretch/>
          </p:blipFill>
          <p:spPr>
            <a:xfrm>
              <a:off x="987315" y="5546299"/>
              <a:ext cx="962969" cy="851341"/>
            </a:xfrm>
            <a:prstGeom prst="rect">
              <a:avLst/>
            </a:prstGeom>
          </p:spPr>
        </p:pic>
        <p:sp>
          <p:nvSpPr>
            <p:cNvPr id="119" name="CasellaDiTesto 118"/>
            <p:cNvSpPr txBox="1"/>
            <p:nvPr/>
          </p:nvSpPr>
          <p:spPr>
            <a:xfrm rot="20897031">
              <a:off x="2166582" y="4169207"/>
              <a:ext cx="138295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5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Classi coinvolte </a:t>
              </a:r>
            </a:p>
            <a:p>
              <a:r>
                <a:rPr lang="it-IT" sz="105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N° 45</a:t>
              </a:r>
            </a:p>
            <a:p>
              <a:r>
                <a:rPr lang="it-IT" sz="105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Numero studenti 751 di 15 anni </a:t>
              </a:r>
            </a:p>
          </p:txBody>
        </p:sp>
      </p:grpSp>
      <p:sp>
        <p:nvSpPr>
          <p:cNvPr id="3" name="Rettangolo 2"/>
          <p:cNvSpPr/>
          <p:nvPr/>
        </p:nvSpPr>
        <p:spPr>
          <a:xfrm>
            <a:off x="4137722" y="6521149"/>
            <a:ext cx="3429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200" b="1" dirty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Percentuale del campione per età </a:t>
            </a:r>
          </a:p>
        </p:txBody>
      </p:sp>
      <p:sp>
        <p:nvSpPr>
          <p:cNvPr id="114" name="CasellaDiTesto 113"/>
          <p:cNvSpPr txBox="1"/>
          <p:nvPr/>
        </p:nvSpPr>
        <p:spPr>
          <a:xfrm>
            <a:off x="4340579" y="7317022"/>
            <a:ext cx="1843703" cy="369332"/>
          </a:xfrm>
          <a:prstGeom prst="rect">
            <a:avLst/>
          </a:prstGeom>
          <a:solidFill>
            <a:srgbClr val="C4D5E5">
              <a:alpha val="28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11 anni 27,3%</a:t>
            </a:r>
          </a:p>
        </p:txBody>
      </p:sp>
      <p:sp>
        <p:nvSpPr>
          <p:cNvPr id="115" name="CasellaDiTesto 114"/>
          <p:cNvSpPr txBox="1"/>
          <p:nvPr/>
        </p:nvSpPr>
        <p:spPr>
          <a:xfrm>
            <a:off x="4434040" y="7785654"/>
            <a:ext cx="2062917" cy="369332"/>
          </a:xfrm>
          <a:prstGeom prst="rect">
            <a:avLst/>
          </a:prstGeom>
          <a:solidFill>
            <a:srgbClr val="C4D5E5">
              <a:alpha val="28000"/>
            </a:srgb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it-IT" dirty="0">
                <a:solidFill>
                  <a:schemeClr val="tx1"/>
                </a:solidFill>
              </a:rPr>
              <a:t>13 anni 27,4%</a:t>
            </a:r>
          </a:p>
        </p:txBody>
      </p:sp>
      <p:sp>
        <p:nvSpPr>
          <p:cNvPr id="116" name="CasellaDiTesto 115"/>
          <p:cNvSpPr txBox="1"/>
          <p:nvPr/>
        </p:nvSpPr>
        <p:spPr>
          <a:xfrm>
            <a:off x="4761445" y="8310874"/>
            <a:ext cx="2062916" cy="369332"/>
          </a:xfrm>
          <a:prstGeom prst="rect">
            <a:avLst/>
          </a:prstGeom>
          <a:solidFill>
            <a:srgbClr val="C4D5E5">
              <a:alpha val="28000"/>
            </a:srgb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it-IT" dirty="0">
                <a:solidFill>
                  <a:schemeClr val="tx1"/>
                </a:solidFill>
              </a:rPr>
              <a:t>15 anni 23,4%</a:t>
            </a:r>
          </a:p>
        </p:txBody>
      </p:sp>
      <p:sp>
        <p:nvSpPr>
          <p:cNvPr id="117" name="Rettangolo 116"/>
          <p:cNvSpPr/>
          <p:nvPr/>
        </p:nvSpPr>
        <p:spPr>
          <a:xfrm>
            <a:off x="5169936" y="8803075"/>
            <a:ext cx="1709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17 anni 21,9%</a:t>
            </a:r>
          </a:p>
        </p:txBody>
      </p:sp>
      <p:sp>
        <p:nvSpPr>
          <p:cNvPr id="120" name="CasellaDiTesto 119"/>
          <p:cNvSpPr txBox="1"/>
          <p:nvPr/>
        </p:nvSpPr>
        <p:spPr>
          <a:xfrm>
            <a:off x="203238" y="7172954"/>
            <a:ext cx="3536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Composizione del campione per età e genere</a:t>
            </a:r>
          </a:p>
        </p:txBody>
      </p:sp>
      <p:graphicFrame>
        <p:nvGraphicFramePr>
          <p:cNvPr id="122" name="Tabella 1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358866"/>
              </p:ext>
            </p:extLst>
          </p:nvPr>
        </p:nvGraphicFramePr>
        <p:xfrm>
          <a:off x="647701" y="7449864"/>
          <a:ext cx="2210231" cy="18326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6239">
                  <a:extLst>
                    <a:ext uri="{9D8B030D-6E8A-4147-A177-3AD203B41FA5}">
                      <a16:colId xmlns:a16="http://schemas.microsoft.com/office/drawing/2014/main" val="111586231"/>
                    </a:ext>
                  </a:extLst>
                </a:gridCol>
                <a:gridCol w="810195">
                  <a:extLst>
                    <a:ext uri="{9D8B030D-6E8A-4147-A177-3AD203B41FA5}">
                      <a16:colId xmlns:a16="http://schemas.microsoft.com/office/drawing/2014/main" val="3850231483"/>
                    </a:ext>
                  </a:extLst>
                </a:gridCol>
                <a:gridCol w="783797">
                  <a:extLst>
                    <a:ext uri="{9D8B030D-6E8A-4147-A177-3AD203B41FA5}">
                      <a16:colId xmlns:a16="http://schemas.microsoft.com/office/drawing/2014/main" val="1798312004"/>
                    </a:ext>
                  </a:extLst>
                </a:gridCol>
              </a:tblGrid>
              <a:tr h="388664"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it-IT" sz="1000" cap="all" dirty="0" smtClean="0">
                          <a:effectLst/>
                        </a:rPr>
                        <a:t> </a:t>
                      </a:r>
                      <a:endParaRPr lang="it-IT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000" cap="all" dirty="0" err="1" smtClean="0">
                          <a:effectLst/>
                        </a:rPr>
                        <a:t>Maschi</a:t>
                      </a:r>
                      <a:endParaRPr lang="en-GB" sz="1000" cap="all" dirty="0" smtClean="0">
                        <a:effectLst/>
                      </a:endParaRPr>
                    </a:p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000" b="1" cap="all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000" cap="all" dirty="0" err="1" smtClean="0">
                          <a:effectLst/>
                        </a:rPr>
                        <a:t>Femmine</a:t>
                      </a:r>
                      <a:r>
                        <a:rPr lang="en-GB" sz="1000" cap="all" dirty="0" smtClean="0">
                          <a:effectLst/>
                        </a:rPr>
                        <a:t> </a:t>
                      </a:r>
                    </a:p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000" b="1" cap="all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498970"/>
                  </a:ext>
                </a:extLst>
              </a:tr>
              <a:tr h="2852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  <a:effectLst/>
                        </a:rPr>
                        <a:t>11 </a:t>
                      </a: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effectLst/>
                        </a:rPr>
                        <a:t>anni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solidFill>
                            <a:schemeClr val="bg1"/>
                          </a:solidFill>
                          <a:effectLst/>
                        </a:rPr>
                        <a:t>456</a:t>
                      </a:r>
                      <a:endParaRPr lang="it-IT" sz="9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solidFill>
                            <a:schemeClr val="bg1"/>
                          </a:solidFill>
                          <a:effectLst/>
                        </a:rPr>
                        <a:t>421</a:t>
                      </a:r>
                      <a:endParaRPr lang="it-IT" sz="9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823553"/>
                  </a:ext>
                </a:extLst>
              </a:tr>
              <a:tr h="2852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  <a:effectLst/>
                        </a:rPr>
                        <a:t>13 </a:t>
                      </a: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effectLst/>
                        </a:rPr>
                        <a:t>anni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smtClean="0">
                          <a:solidFill>
                            <a:schemeClr val="bg1"/>
                          </a:solidFill>
                          <a:effectLst/>
                        </a:rPr>
                        <a:t>444</a:t>
                      </a:r>
                      <a:endParaRPr lang="it-IT" sz="9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solidFill>
                            <a:schemeClr val="bg1"/>
                          </a:solidFill>
                          <a:effectLst/>
                        </a:rPr>
                        <a:t>435</a:t>
                      </a:r>
                      <a:endParaRPr lang="it-IT" sz="9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640918"/>
                  </a:ext>
                </a:extLst>
              </a:tr>
              <a:tr h="2852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  <a:effectLst/>
                        </a:rPr>
                        <a:t>15 </a:t>
                      </a: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effectLst/>
                        </a:rPr>
                        <a:t>anni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smtClean="0">
                          <a:solidFill>
                            <a:schemeClr val="bg1"/>
                          </a:solidFill>
                          <a:effectLst/>
                        </a:rPr>
                        <a:t>402</a:t>
                      </a:r>
                      <a:endParaRPr lang="it-IT" sz="9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solidFill>
                            <a:schemeClr val="bg1"/>
                          </a:solidFill>
                          <a:effectLst/>
                        </a:rPr>
                        <a:t>349</a:t>
                      </a:r>
                      <a:endParaRPr lang="it-IT" sz="9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53149"/>
                  </a:ext>
                </a:extLst>
              </a:tr>
              <a:tr h="2852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  <a:effectLst/>
                        </a:rPr>
                        <a:t>17 </a:t>
                      </a: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effectLst/>
                        </a:rPr>
                        <a:t>anni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smtClean="0">
                          <a:solidFill>
                            <a:schemeClr val="bg1"/>
                          </a:solidFill>
                          <a:effectLst/>
                        </a:rPr>
                        <a:t>314</a:t>
                      </a:r>
                      <a:endParaRPr lang="it-IT" sz="9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solidFill>
                            <a:schemeClr val="bg1"/>
                          </a:solidFill>
                          <a:effectLst/>
                        </a:rPr>
                        <a:t>389</a:t>
                      </a:r>
                      <a:endParaRPr lang="it-IT" sz="9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055202"/>
                  </a:ext>
                </a:extLst>
              </a:tr>
              <a:tr h="2852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effectLst/>
                        </a:rPr>
                        <a:t>Totale</a:t>
                      </a:r>
                      <a:endParaRPr lang="it-IT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solidFill>
                            <a:schemeClr val="bg1"/>
                          </a:solidFill>
                          <a:effectLst/>
                        </a:rPr>
                        <a:t>1.616</a:t>
                      </a:r>
                      <a:endParaRPr lang="it-IT" sz="9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solidFill>
                            <a:schemeClr val="bg1"/>
                          </a:solidFill>
                          <a:effectLst/>
                        </a:rPr>
                        <a:t>1.594</a:t>
                      </a:r>
                      <a:endParaRPr lang="it-IT" sz="9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036981"/>
                  </a:ext>
                </a:extLst>
              </a:tr>
            </a:tbl>
          </a:graphicData>
        </a:graphic>
      </p:graphicFrame>
      <p:sp>
        <p:nvSpPr>
          <p:cNvPr id="79" name="Rettangolo 78"/>
          <p:cNvSpPr/>
          <p:nvPr/>
        </p:nvSpPr>
        <p:spPr>
          <a:xfrm>
            <a:off x="178099" y="3137738"/>
            <a:ext cx="398104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L’adolescenza rappresenta un momento importante per il passaggio alla vita adulta ed è caratterizzata da numerosi cambiamenti fisici, psicologici-relazionali e sociali in cui lo studio HBSC si inserisce con lo scopo di fotografare e monitorare la salute dei giovani italiani di 11, 13 e 15 anni e, per la prima volta nel 2022, anche dei ragazzi di 17 anni.</a:t>
            </a:r>
          </a:p>
        </p:txBody>
      </p:sp>
      <p:grpSp>
        <p:nvGrpSpPr>
          <p:cNvPr id="80" name="Gruppo 79"/>
          <p:cNvGrpSpPr/>
          <p:nvPr/>
        </p:nvGrpSpPr>
        <p:grpSpPr>
          <a:xfrm>
            <a:off x="4476793" y="-16295"/>
            <a:ext cx="2381207" cy="2125695"/>
            <a:chOff x="4712875" y="29909"/>
            <a:chExt cx="2764538" cy="2263299"/>
          </a:xfrm>
        </p:grpSpPr>
        <p:sp>
          <p:nvSpPr>
            <p:cNvPr id="81" name="Rettangolo 20"/>
            <p:cNvSpPr/>
            <p:nvPr/>
          </p:nvSpPr>
          <p:spPr>
            <a:xfrm>
              <a:off x="4712875" y="29909"/>
              <a:ext cx="2764538" cy="2263299"/>
            </a:xfrm>
            <a:custGeom>
              <a:avLst/>
              <a:gdLst>
                <a:gd name="connsiteX0" fmla="*/ 0 w 2335696"/>
                <a:gd name="connsiteY0" fmla="*/ 0 h 2475714"/>
                <a:gd name="connsiteX1" fmla="*/ 2335696 w 2335696"/>
                <a:gd name="connsiteY1" fmla="*/ 0 h 2475714"/>
                <a:gd name="connsiteX2" fmla="*/ 2335696 w 2335696"/>
                <a:gd name="connsiteY2" fmla="*/ 2475714 h 2475714"/>
                <a:gd name="connsiteX3" fmla="*/ 0 w 2335696"/>
                <a:gd name="connsiteY3" fmla="*/ 2475714 h 2475714"/>
                <a:gd name="connsiteX4" fmla="*/ 0 w 2335696"/>
                <a:gd name="connsiteY4" fmla="*/ 0 h 2475714"/>
                <a:gd name="connsiteX0" fmla="*/ 0 w 2345635"/>
                <a:gd name="connsiteY0" fmla="*/ 0 h 3996401"/>
                <a:gd name="connsiteX1" fmla="*/ 2335696 w 2345635"/>
                <a:gd name="connsiteY1" fmla="*/ 0 h 3996401"/>
                <a:gd name="connsiteX2" fmla="*/ 2345635 w 2345635"/>
                <a:gd name="connsiteY2" fmla="*/ 3996401 h 3996401"/>
                <a:gd name="connsiteX3" fmla="*/ 0 w 2345635"/>
                <a:gd name="connsiteY3" fmla="*/ 2475714 h 3996401"/>
                <a:gd name="connsiteX4" fmla="*/ 0 w 2345635"/>
                <a:gd name="connsiteY4" fmla="*/ 0 h 3996401"/>
                <a:gd name="connsiteX0" fmla="*/ 0 w 2345635"/>
                <a:gd name="connsiteY0" fmla="*/ 0 h 3996401"/>
                <a:gd name="connsiteX1" fmla="*/ 2335696 w 2345635"/>
                <a:gd name="connsiteY1" fmla="*/ 0 h 3996401"/>
                <a:gd name="connsiteX2" fmla="*/ 2345635 w 2345635"/>
                <a:gd name="connsiteY2" fmla="*/ 3996401 h 3996401"/>
                <a:gd name="connsiteX3" fmla="*/ 278295 w 2345635"/>
                <a:gd name="connsiteY3" fmla="*/ 2982610 h 3996401"/>
                <a:gd name="connsiteX4" fmla="*/ 0 w 2345635"/>
                <a:gd name="connsiteY4" fmla="*/ 0 h 3996401"/>
                <a:gd name="connsiteX0" fmla="*/ 0 w 2266121"/>
                <a:gd name="connsiteY0" fmla="*/ 0 h 3996401"/>
                <a:gd name="connsiteX1" fmla="*/ 2256182 w 2266121"/>
                <a:gd name="connsiteY1" fmla="*/ 0 h 3996401"/>
                <a:gd name="connsiteX2" fmla="*/ 2266121 w 2266121"/>
                <a:gd name="connsiteY2" fmla="*/ 3996401 h 3996401"/>
                <a:gd name="connsiteX3" fmla="*/ 198781 w 2266121"/>
                <a:gd name="connsiteY3" fmla="*/ 2982610 h 3996401"/>
                <a:gd name="connsiteX4" fmla="*/ 0 w 2266121"/>
                <a:gd name="connsiteY4" fmla="*/ 0 h 3996401"/>
                <a:gd name="connsiteX0" fmla="*/ 0 w 2325756"/>
                <a:gd name="connsiteY0" fmla="*/ 0 h 4006340"/>
                <a:gd name="connsiteX1" fmla="*/ 2315817 w 2325756"/>
                <a:gd name="connsiteY1" fmla="*/ 9939 h 4006340"/>
                <a:gd name="connsiteX2" fmla="*/ 2325756 w 2325756"/>
                <a:gd name="connsiteY2" fmla="*/ 4006340 h 4006340"/>
                <a:gd name="connsiteX3" fmla="*/ 258416 w 2325756"/>
                <a:gd name="connsiteY3" fmla="*/ 2992549 h 4006340"/>
                <a:gd name="connsiteX4" fmla="*/ 0 w 2325756"/>
                <a:gd name="connsiteY4" fmla="*/ 0 h 4006340"/>
                <a:gd name="connsiteX0" fmla="*/ 0 w 2325756"/>
                <a:gd name="connsiteY0" fmla="*/ 0 h 4006340"/>
                <a:gd name="connsiteX1" fmla="*/ 2315817 w 2325756"/>
                <a:gd name="connsiteY1" fmla="*/ 9939 h 4006340"/>
                <a:gd name="connsiteX2" fmla="*/ 2325756 w 2325756"/>
                <a:gd name="connsiteY2" fmla="*/ 4006340 h 4006340"/>
                <a:gd name="connsiteX3" fmla="*/ 248477 w 2325756"/>
                <a:gd name="connsiteY3" fmla="*/ 3002488 h 4006340"/>
                <a:gd name="connsiteX4" fmla="*/ 0 w 2325756"/>
                <a:gd name="connsiteY4" fmla="*/ 0 h 4006340"/>
                <a:gd name="connsiteX0" fmla="*/ 0 w 2325756"/>
                <a:gd name="connsiteY0" fmla="*/ 0 h 4006340"/>
                <a:gd name="connsiteX1" fmla="*/ 2315817 w 2325756"/>
                <a:gd name="connsiteY1" fmla="*/ 9939 h 4006340"/>
                <a:gd name="connsiteX2" fmla="*/ 2325756 w 2325756"/>
                <a:gd name="connsiteY2" fmla="*/ 4006340 h 4006340"/>
                <a:gd name="connsiteX3" fmla="*/ 248477 w 2325756"/>
                <a:gd name="connsiteY3" fmla="*/ 3002488 h 4006340"/>
                <a:gd name="connsiteX4" fmla="*/ 0 w 2325756"/>
                <a:gd name="connsiteY4" fmla="*/ 0 h 4006340"/>
                <a:gd name="connsiteX0" fmla="*/ 0 w 2325756"/>
                <a:gd name="connsiteY0" fmla="*/ 0 h 4006340"/>
                <a:gd name="connsiteX1" fmla="*/ 2315817 w 2325756"/>
                <a:gd name="connsiteY1" fmla="*/ 9939 h 4006340"/>
                <a:gd name="connsiteX2" fmla="*/ 2325756 w 2325756"/>
                <a:gd name="connsiteY2" fmla="*/ 4006340 h 4006340"/>
                <a:gd name="connsiteX3" fmla="*/ 188842 w 2325756"/>
                <a:gd name="connsiteY3" fmla="*/ 2245235 h 4006340"/>
                <a:gd name="connsiteX4" fmla="*/ 0 w 2325756"/>
                <a:gd name="connsiteY4" fmla="*/ 0 h 4006340"/>
                <a:gd name="connsiteX0" fmla="*/ 0 w 2315817"/>
                <a:gd name="connsiteY0" fmla="*/ 0 h 3219195"/>
                <a:gd name="connsiteX1" fmla="*/ 2315817 w 2315817"/>
                <a:gd name="connsiteY1" fmla="*/ 9939 h 3219195"/>
                <a:gd name="connsiteX2" fmla="*/ 2315817 w 2315817"/>
                <a:gd name="connsiteY2" fmla="*/ 3219195 h 3219195"/>
                <a:gd name="connsiteX3" fmla="*/ 188842 w 2315817"/>
                <a:gd name="connsiteY3" fmla="*/ 2245235 h 3219195"/>
                <a:gd name="connsiteX4" fmla="*/ 0 w 2315817"/>
                <a:gd name="connsiteY4" fmla="*/ 0 h 3219195"/>
                <a:gd name="connsiteX0" fmla="*/ 0 w 2315817"/>
                <a:gd name="connsiteY0" fmla="*/ 0 h 3219195"/>
                <a:gd name="connsiteX1" fmla="*/ 2315817 w 2315817"/>
                <a:gd name="connsiteY1" fmla="*/ 9939 h 3219195"/>
                <a:gd name="connsiteX2" fmla="*/ 2315817 w 2315817"/>
                <a:gd name="connsiteY2" fmla="*/ 3219195 h 3219195"/>
                <a:gd name="connsiteX3" fmla="*/ 149086 w 2315817"/>
                <a:gd name="connsiteY3" fmla="*/ 2205380 h 3219195"/>
                <a:gd name="connsiteX4" fmla="*/ 0 w 2315817"/>
                <a:gd name="connsiteY4" fmla="*/ 0 h 3219195"/>
                <a:gd name="connsiteX0" fmla="*/ 0 w 2315817"/>
                <a:gd name="connsiteY0" fmla="*/ 0 h 3219195"/>
                <a:gd name="connsiteX1" fmla="*/ 2315817 w 2315817"/>
                <a:gd name="connsiteY1" fmla="*/ 9939 h 3219195"/>
                <a:gd name="connsiteX2" fmla="*/ 2315817 w 2315817"/>
                <a:gd name="connsiteY2" fmla="*/ 3219195 h 3219195"/>
                <a:gd name="connsiteX3" fmla="*/ 139147 w 2315817"/>
                <a:gd name="connsiteY3" fmla="*/ 2195416 h 3219195"/>
                <a:gd name="connsiteX4" fmla="*/ 0 w 2315817"/>
                <a:gd name="connsiteY4" fmla="*/ 0 h 3219195"/>
                <a:gd name="connsiteX0" fmla="*/ 0 w 2323769"/>
                <a:gd name="connsiteY0" fmla="*/ 6004 h 3209256"/>
                <a:gd name="connsiteX1" fmla="*/ 2323769 w 2323769"/>
                <a:gd name="connsiteY1" fmla="*/ 0 h 3209256"/>
                <a:gd name="connsiteX2" fmla="*/ 2323769 w 2323769"/>
                <a:gd name="connsiteY2" fmla="*/ 3209256 h 3209256"/>
                <a:gd name="connsiteX3" fmla="*/ 147099 w 2323769"/>
                <a:gd name="connsiteY3" fmla="*/ 2185477 h 3209256"/>
                <a:gd name="connsiteX4" fmla="*/ 0 w 2323769"/>
                <a:gd name="connsiteY4" fmla="*/ 6004 h 3209256"/>
                <a:gd name="connsiteX0" fmla="*/ 0 w 2323769"/>
                <a:gd name="connsiteY0" fmla="*/ 6004 h 3209256"/>
                <a:gd name="connsiteX1" fmla="*/ 2323769 w 2323769"/>
                <a:gd name="connsiteY1" fmla="*/ 0 h 3209256"/>
                <a:gd name="connsiteX2" fmla="*/ 2323769 w 2323769"/>
                <a:gd name="connsiteY2" fmla="*/ 3209256 h 3209256"/>
                <a:gd name="connsiteX3" fmla="*/ 115294 w 2323769"/>
                <a:gd name="connsiteY3" fmla="*/ 1786924 h 3209256"/>
                <a:gd name="connsiteX4" fmla="*/ 0 w 2323769"/>
                <a:gd name="connsiteY4" fmla="*/ 6004 h 3209256"/>
                <a:gd name="connsiteX0" fmla="*/ 0 w 2323769"/>
                <a:gd name="connsiteY0" fmla="*/ 6004 h 2013594"/>
                <a:gd name="connsiteX1" fmla="*/ 2323769 w 2323769"/>
                <a:gd name="connsiteY1" fmla="*/ 0 h 2013594"/>
                <a:gd name="connsiteX2" fmla="*/ 2323769 w 2323769"/>
                <a:gd name="connsiteY2" fmla="*/ 2013594 h 2013594"/>
                <a:gd name="connsiteX3" fmla="*/ 115294 w 2323769"/>
                <a:gd name="connsiteY3" fmla="*/ 1786924 h 2013594"/>
                <a:gd name="connsiteX4" fmla="*/ 0 w 2323769"/>
                <a:gd name="connsiteY4" fmla="*/ 6004 h 2013594"/>
                <a:gd name="connsiteX0" fmla="*/ 0 w 2323769"/>
                <a:gd name="connsiteY0" fmla="*/ 6004 h 2467945"/>
                <a:gd name="connsiteX1" fmla="*/ 2323769 w 2323769"/>
                <a:gd name="connsiteY1" fmla="*/ 0 h 2467945"/>
                <a:gd name="connsiteX2" fmla="*/ 2323769 w 2323769"/>
                <a:gd name="connsiteY2" fmla="*/ 2467945 h 2467945"/>
                <a:gd name="connsiteX3" fmla="*/ 115294 w 2323769"/>
                <a:gd name="connsiteY3" fmla="*/ 1786924 h 2467945"/>
                <a:gd name="connsiteX4" fmla="*/ 0 w 2323769"/>
                <a:gd name="connsiteY4" fmla="*/ 6004 h 2467945"/>
                <a:gd name="connsiteX0" fmla="*/ 0 w 2339671"/>
                <a:gd name="connsiteY0" fmla="*/ 6004 h 2467945"/>
                <a:gd name="connsiteX1" fmla="*/ 2323769 w 2339671"/>
                <a:gd name="connsiteY1" fmla="*/ 0 h 2467945"/>
                <a:gd name="connsiteX2" fmla="*/ 2339671 w 2339671"/>
                <a:gd name="connsiteY2" fmla="*/ 2467945 h 2467945"/>
                <a:gd name="connsiteX3" fmla="*/ 115294 w 2339671"/>
                <a:gd name="connsiteY3" fmla="*/ 1786924 h 2467945"/>
                <a:gd name="connsiteX4" fmla="*/ 0 w 2339671"/>
                <a:gd name="connsiteY4" fmla="*/ 6004 h 2467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39671" h="2467945">
                  <a:moveTo>
                    <a:pt x="0" y="6004"/>
                  </a:moveTo>
                  <a:lnTo>
                    <a:pt x="2323769" y="0"/>
                  </a:lnTo>
                  <a:lnTo>
                    <a:pt x="2339671" y="2467945"/>
                  </a:lnTo>
                  <a:lnTo>
                    <a:pt x="115294" y="1786924"/>
                  </a:lnTo>
                  <a:lnTo>
                    <a:pt x="0" y="6004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82" name="Gruppo 81"/>
            <p:cNvGrpSpPr/>
            <p:nvPr/>
          </p:nvGrpSpPr>
          <p:grpSpPr>
            <a:xfrm>
              <a:off x="4770025" y="203881"/>
              <a:ext cx="2644628" cy="403583"/>
              <a:chOff x="0" y="0"/>
              <a:chExt cx="3459885" cy="548062"/>
            </a:xfrm>
          </p:grpSpPr>
          <p:pic>
            <p:nvPicPr>
              <p:cNvPr id="91" name="Immagine 90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55995"/>
                <a:ext cx="930606" cy="436073"/>
              </a:xfrm>
              <a:prstGeom prst="rect">
                <a:avLst/>
              </a:prstGeom>
            </p:spPr>
          </p:pic>
          <p:pic>
            <p:nvPicPr>
              <p:cNvPr id="92" name="Immagine 91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81674" y="120362"/>
                <a:ext cx="795952" cy="346805"/>
              </a:xfrm>
              <a:prstGeom prst="rect">
                <a:avLst/>
              </a:prstGeom>
            </p:spPr>
          </p:pic>
          <p:pic>
            <p:nvPicPr>
              <p:cNvPr id="93" name="Immagine 92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28694" y="0"/>
                <a:ext cx="548062" cy="548062"/>
              </a:xfrm>
              <a:prstGeom prst="rect">
                <a:avLst/>
              </a:prstGeom>
            </p:spPr>
          </p:pic>
          <p:pic>
            <p:nvPicPr>
              <p:cNvPr id="94" name="Immagine 93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29359" y="0"/>
                <a:ext cx="1130526" cy="504154"/>
              </a:xfrm>
              <a:prstGeom prst="rect">
                <a:avLst/>
              </a:prstGeom>
            </p:spPr>
          </p:pic>
        </p:grpSp>
        <p:grpSp>
          <p:nvGrpSpPr>
            <p:cNvPr id="83" name="Gruppo 82"/>
            <p:cNvGrpSpPr/>
            <p:nvPr/>
          </p:nvGrpSpPr>
          <p:grpSpPr>
            <a:xfrm>
              <a:off x="4960311" y="603057"/>
              <a:ext cx="2102991" cy="572179"/>
              <a:chOff x="0" y="0"/>
              <a:chExt cx="2426668" cy="702600"/>
            </a:xfrm>
          </p:grpSpPr>
          <p:pic>
            <p:nvPicPr>
              <p:cNvPr id="88" name="Immagine 87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132570"/>
                <a:ext cx="919284" cy="437460"/>
              </a:xfrm>
              <a:prstGeom prst="rect">
                <a:avLst/>
              </a:prstGeom>
            </p:spPr>
          </p:pic>
          <p:pic>
            <p:nvPicPr>
              <p:cNvPr id="89" name="Immagine 88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2441" y="175766"/>
                <a:ext cx="755332" cy="351069"/>
              </a:xfrm>
              <a:prstGeom prst="rect">
                <a:avLst/>
              </a:prstGeom>
            </p:spPr>
          </p:pic>
          <p:pic>
            <p:nvPicPr>
              <p:cNvPr id="90" name="Immagine 89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40930" y="0"/>
                <a:ext cx="685738" cy="702600"/>
              </a:xfrm>
              <a:prstGeom prst="rect">
                <a:avLst/>
              </a:prstGeom>
            </p:spPr>
          </p:pic>
        </p:grpSp>
        <p:grpSp>
          <p:nvGrpSpPr>
            <p:cNvPr id="84" name="Gruppo 83"/>
            <p:cNvGrpSpPr/>
            <p:nvPr/>
          </p:nvGrpSpPr>
          <p:grpSpPr>
            <a:xfrm>
              <a:off x="5060772" y="1296901"/>
              <a:ext cx="1501868" cy="329969"/>
              <a:chOff x="456017" y="-3"/>
              <a:chExt cx="7883237" cy="1642291"/>
            </a:xfrm>
          </p:grpSpPr>
          <p:pic>
            <p:nvPicPr>
              <p:cNvPr id="86" name="Picture 2" descr="logo-sst-completo1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1500" b="27280"/>
              <a:stretch>
                <a:fillRect/>
              </a:stretch>
            </p:blipFill>
            <p:spPr bwMode="auto">
              <a:xfrm>
                <a:off x="4886236" y="2"/>
                <a:ext cx="3453018" cy="16422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7" name="Picture 2" descr="C:\Users\user\Desktop\LAVORI\G.L\loghi\Logo Regione Toscana sn.jpg"/>
              <p:cNvPicPr>
                <a:picLocks noChangeAspect="1"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6017" y="-3"/>
                <a:ext cx="4249270" cy="16422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5" name="Immagine 84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0381" y="1237502"/>
              <a:ext cx="501416" cy="503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011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accent5">
                <a:lumMod val="20000"/>
                <a:lumOff val="80000"/>
              </a:schemeClr>
            </a:gs>
            <a:gs pos="69160">
              <a:schemeClr val="accent5">
                <a:lumMod val="0"/>
                <a:lumOff val="100000"/>
                <a:alpha val="46000"/>
              </a:schemeClr>
            </a:gs>
            <a:gs pos="60000">
              <a:schemeClr val="accent5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diritto 7"/>
          <p:cNvCxnSpPr/>
          <p:nvPr/>
        </p:nvCxnSpPr>
        <p:spPr>
          <a:xfrm flipV="1">
            <a:off x="-19631" y="6132758"/>
            <a:ext cx="6858000" cy="135172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/>
          <p:cNvCxnSpPr/>
          <p:nvPr/>
        </p:nvCxnSpPr>
        <p:spPr>
          <a:xfrm flipV="1">
            <a:off x="0" y="4422658"/>
            <a:ext cx="6863386" cy="63523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/>
          <p:cNvCxnSpPr/>
          <p:nvPr/>
        </p:nvCxnSpPr>
        <p:spPr>
          <a:xfrm>
            <a:off x="-19631" y="8873727"/>
            <a:ext cx="6883017" cy="29837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/>
          <p:cNvCxnSpPr/>
          <p:nvPr/>
        </p:nvCxnSpPr>
        <p:spPr>
          <a:xfrm flipH="1">
            <a:off x="-7652" y="0"/>
            <a:ext cx="1784734" cy="952262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/>
          <p:cNvCxnSpPr/>
          <p:nvPr/>
        </p:nvCxnSpPr>
        <p:spPr>
          <a:xfrm>
            <a:off x="4086459" y="0"/>
            <a:ext cx="1077453" cy="986846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" name="Rettangolo 504"/>
          <p:cNvSpPr/>
          <p:nvPr/>
        </p:nvSpPr>
        <p:spPr>
          <a:xfrm>
            <a:off x="130250" y="451731"/>
            <a:ext cx="42947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200" b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Tassi di rispondenza dei ragazzi </a:t>
            </a:r>
            <a:endParaRPr lang="it-IT" sz="1200" b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37492" y="712838"/>
            <a:ext cx="336461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Il tasso di rispondenza dei ragazzi e delle ragazze a livello nazionale è stato del 97,3%, nella Regione Toscana il  98,1%. </a:t>
            </a:r>
          </a:p>
        </p:txBody>
      </p:sp>
      <p:pic>
        <p:nvPicPr>
          <p:cNvPr id="111" name="Immagine 1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7000" contrast="-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805" r="-1"/>
          <a:stretch/>
        </p:blipFill>
        <p:spPr>
          <a:xfrm rot="10800000">
            <a:off x="3678282" y="3135901"/>
            <a:ext cx="3167354" cy="3208743"/>
          </a:xfrm>
          <a:prstGeom prst="rect">
            <a:avLst/>
          </a:prstGeom>
        </p:spPr>
      </p:pic>
      <p:sp>
        <p:nvSpPr>
          <p:cNvPr id="554" name="CasellaDiTesto 553"/>
          <p:cNvSpPr txBox="1"/>
          <p:nvPr/>
        </p:nvSpPr>
        <p:spPr>
          <a:xfrm>
            <a:off x="58209" y="6713251"/>
            <a:ext cx="528102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000" b="1" dirty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GRUPPO DI RICERCA HBSC 2022 REGIONE TOSCANA</a:t>
            </a:r>
          </a:p>
          <a:p>
            <a:r>
              <a:rPr lang="it-IT" sz="900" b="1" dirty="0"/>
              <a:t>Referenti Regionali</a:t>
            </a:r>
            <a:endParaRPr lang="it-IT" sz="900" dirty="0"/>
          </a:p>
          <a:p>
            <a:r>
              <a:rPr lang="it-IT" sz="900" dirty="0"/>
              <a:t>Emanuela </a:t>
            </a:r>
            <a:r>
              <a:rPr lang="it-IT" sz="900" dirty="0" err="1"/>
              <a:t>Balocchini</a:t>
            </a:r>
            <a:r>
              <a:rPr lang="it-IT" sz="900" dirty="0"/>
              <a:t>, Laura </a:t>
            </a:r>
            <a:r>
              <a:rPr lang="it-IT" sz="900" dirty="0" err="1"/>
              <a:t>Aramini</a:t>
            </a:r>
            <a:r>
              <a:rPr lang="it-IT" sz="900" dirty="0"/>
              <a:t>, Giacomo Lazzeri, Rita Simi</a:t>
            </a:r>
          </a:p>
          <a:p>
            <a:r>
              <a:rPr lang="it-IT" sz="900" b="1" dirty="0"/>
              <a:t>Ufficio Scolastico Regionale</a:t>
            </a:r>
            <a:endParaRPr lang="it-IT" sz="900" dirty="0"/>
          </a:p>
          <a:p>
            <a:r>
              <a:rPr lang="it-IT" sz="900" dirty="0"/>
              <a:t>Ernesto </a:t>
            </a:r>
            <a:r>
              <a:rPr lang="it-IT" sz="900" dirty="0" err="1"/>
              <a:t>Pellecchia</a:t>
            </a:r>
            <a:r>
              <a:rPr lang="it-IT" sz="900" dirty="0"/>
              <a:t>, Roberto </a:t>
            </a:r>
            <a:r>
              <a:rPr lang="it-IT" sz="900" dirty="0" err="1"/>
              <a:t>Curtolo</a:t>
            </a:r>
            <a:r>
              <a:rPr lang="it-IT" sz="900" dirty="0"/>
              <a:t>, Pierpaolo Infante, Maria Teresa Tronfi</a:t>
            </a:r>
          </a:p>
          <a:p>
            <a:r>
              <a:rPr lang="it-IT" sz="900" b="1" dirty="0"/>
              <a:t>Gruppo di Ricerca CREPS</a:t>
            </a:r>
            <a:endParaRPr lang="it-IT" sz="900" dirty="0"/>
          </a:p>
          <a:p>
            <a:r>
              <a:rPr lang="it-IT" sz="900" dirty="0"/>
              <a:t>Giacomo Lazzeri (Responsabile scientifico), Rita Simi, Dario Lipari, Claudia Maria Trombetta</a:t>
            </a:r>
            <a:r>
              <a:rPr lang="it-IT" sz="900" dirty="0" smtClean="0"/>
              <a:t>,</a:t>
            </a:r>
          </a:p>
          <a:p>
            <a:r>
              <a:rPr lang="it-IT" sz="900" dirty="0" smtClean="0"/>
              <a:t> </a:t>
            </a:r>
            <a:r>
              <a:rPr lang="it-IT" sz="900" dirty="0"/>
              <a:t>Ilaria Manini, Andrea </a:t>
            </a:r>
            <a:r>
              <a:rPr lang="it-IT" sz="900" dirty="0" err="1"/>
              <a:t>Pammolli</a:t>
            </a:r>
            <a:endParaRPr lang="it-IT" sz="900" dirty="0"/>
          </a:p>
          <a:p>
            <a:r>
              <a:rPr lang="it-IT" sz="900" b="1" dirty="0"/>
              <a:t>Operatori sanitari Azienda USL </a:t>
            </a:r>
            <a:r>
              <a:rPr lang="it-IT" sz="900" b="1" dirty="0" err="1"/>
              <a:t>NordOvest</a:t>
            </a:r>
            <a:r>
              <a:rPr lang="it-IT" sz="900" dirty="0"/>
              <a:t> </a:t>
            </a:r>
          </a:p>
          <a:p>
            <a:r>
              <a:rPr lang="it-IT" sz="900" dirty="0"/>
              <a:t>Massa Carrara - Mauro Vannucci, Sonia </a:t>
            </a:r>
            <a:r>
              <a:rPr lang="it-IT" sz="900" dirty="0" err="1"/>
              <a:t>Manuguerra</a:t>
            </a:r>
            <a:endParaRPr lang="it-IT" sz="900" dirty="0"/>
          </a:p>
          <a:p>
            <a:r>
              <a:rPr lang="it-IT" sz="900" dirty="0"/>
              <a:t>Lucca - Giovanna </a:t>
            </a:r>
            <a:r>
              <a:rPr lang="it-IT" sz="900" dirty="0" err="1"/>
              <a:t>Camarlinghi</a:t>
            </a:r>
            <a:r>
              <a:rPr lang="it-IT" sz="900" dirty="0"/>
              <a:t>, Valeria Massei </a:t>
            </a:r>
          </a:p>
          <a:p>
            <a:r>
              <a:rPr lang="it-IT" sz="900" dirty="0"/>
              <a:t>Pisa - Elena </a:t>
            </a:r>
            <a:r>
              <a:rPr lang="it-IT" sz="900" dirty="0" err="1"/>
              <a:t>Griesi</a:t>
            </a:r>
            <a:r>
              <a:rPr lang="it-IT" sz="900" dirty="0"/>
              <a:t>, Elisa Musetti</a:t>
            </a:r>
          </a:p>
          <a:p>
            <a:r>
              <a:rPr lang="it-IT" sz="900" dirty="0"/>
              <a:t>Livorno - Luigi Franchini, Alessandro Barbieri, Nicoletta </a:t>
            </a:r>
            <a:r>
              <a:rPr lang="it-IT" sz="900" dirty="0" err="1"/>
              <a:t>Cioli</a:t>
            </a:r>
            <a:r>
              <a:rPr lang="it-IT" sz="900" dirty="0"/>
              <a:t>, Rita </a:t>
            </a:r>
            <a:r>
              <a:rPr lang="it-IT" sz="900" dirty="0" err="1"/>
              <a:t>Ferrini</a:t>
            </a:r>
            <a:r>
              <a:rPr lang="it-IT" sz="900" dirty="0"/>
              <a:t>, Anna Maria Franci, Federica Pracchia</a:t>
            </a:r>
          </a:p>
          <a:p>
            <a:r>
              <a:rPr lang="it-IT" sz="900" dirty="0"/>
              <a:t>Versilia - Franco </a:t>
            </a:r>
            <a:r>
              <a:rPr lang="it-IT" sz="900" dirty="0" err="1"/>
              <a:t>Barghini</a:t>
            </a:r>
            <a:r>
              <a:rPr lang="it-IT" sz="900" dirty="0"/>
              <a:t>, Gioia </a:t>
            </a:r>
            <a:r>
              <a:rPr lang="it-IT" sz="900" dirty="0" err="1"/>
              <a:t>Farioli</a:t>
            </a:r>
            <a:endParaRPr lang="it-IT" sz="900" dirty="0"/>
          </a:p>
          <a:p>
            <a:r>
              <a:rPr lang="it-IT" sz="900" b="1" dirty="0"/>
              <a:t>Operatori sanitari Azienda USL Centro</a:t>
            </a:r>
            <a:endParaRPr lang="it-IT" sz="900" dirty="0"/>
          </a:p>
          <a:p>
            <a:r>
              <a:rPr lang="it-IT" sz="900" dirty="0"/>
              <a:t>(Pistoia, Prato, Firenze, Empoli) Gianna Ciampi, Guendalina Allodi, Alda Isola, Francesca Bardi </a:t>
            </a:r>
          </a:p>
          <a:p>
            <a:r>
              <a:rPr lang="it-IT" sz="900" b="1" dirty="0"/>
              <a:t>Operatori sanitari Azienda USL </a:t>
            </a:r>
            <a:r>
              <a:rPr lang="it-IT" sz="900" b="1" dirty="0" err="1"/>
              <a:t>SudEst</a:t>
            </a:r>
            <a:endParaRPr lang="it-IT" sz="900" dirty="0"/>
          </a:p>
          <a:p>
            <a:r>
              <a:rPr lang="it-IT" sz="900" dirty="0"/>
              <a:t>Arezzo - Anna Lisa Filomena, Aniello Buccino, Silvia </a:t>
            </a:r>
            <a:r>
              <a:rPr lang="it-IT" sz="900" dirty="0" err="1"/>
              <a:t>Cioni</a:t>
            </a:r>
            <a:r>
              <a:rPr lang="it-IT" sz="900" dirty="0"/>
              <a:t>, Livio </a:t>
            </a:r>
            <a:r>
              <a:rPr lang="it-IT" sz="900" dirty="0" err="1"/>
              <a:t>Polchi</a:t>
            </a:r>
            <a:endParaRPr lang="it-IT" sz="900" dirty="0"/>
          </a:p>
          <a:p>
            <a:r>
              <a:rPr lang="it-IT" sz="900" dirty="0"/>
              <a:t>Siena – Katia Moretti, Valentina Bucciarelli, Silvia Cappelli, Maria Luisa La Gamma, Cinzia Massini, </a:t>
            </a:r>
            <a:endParaRPr lang="it-IT" sz="900" dirty="0" smtClean="0"/>
          </a:p>
          <a:p>
            <a:r>
              <a:rPr lang="it-IT" sz="900" dirty="0" smtClean="0"/>
              <a:t>Angelina </a:t>
            </a:r>
            <a:r>
              <a:rPr lang="it-IT" sz="900" dirty="0"/>
              <a:t>Zampone</a:t>
            </a:r>
          </a:p>
          <a:p>
            <a:r>
              <a:rPr lang="it-IT" sz="900" dirty="0"/>
              <a:t>Grosseto - Chiara Guidoni, Irene Del Ciondolo, Vittorio Falcone</a:t>
            </a:r>
          </a:p>
          <a:p>
            <a:pPr algn="just"/>
            <a:endParaRPr lang="it-IT" sz="800" b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it-IT" sz="900" b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it-IT" sz="900" b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7" name="Gruppo 6"/>
          <p:cNvGrpSpPr/>
          <p:nvPr/>
        </p:nvGrpSpPr>
        <p:grpSpPr>
          <a:xfrm>
            <a:off x="4718975" y="330190"/>
            <a:ext cx="2378469" cy="1943737"/>
            <a:chOff x="4693389" y="536794"/>
            <a:chExt cx="2378469" cy="1943740"/>
          </a:xfrm>
        </p:grpSpPr>
        <p:sp>
          <p:nvSpPr>
            <p:cNvPr id="69" name="Rettangolo 68"/>
            <p:cNvSpPr/>
            <p:nvPr/>
          </p:nvSpPr>
          <p:spPr>
            <a:xfrm>
              <a:off x="4960370" y="536794"/>
              <a:ext cx="312906" cy="400111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2000" b="1" i="1" dirty="0">
                  <a:solidFill>
                    <a:schemeClr val="tx2"/>
                  </a:solidFill>
                  <a:latin typeface="Clarendon" panose="02040604040505020204" pitchFamily="18" charset="0"/>
                  <a:ea typeface="Times New Roman" panose="02020603050405020304" pitchFamily="18" charset="0"/>
                </a:rPr>
                <a:t>“</a:t>
              </a:r>
              <a:endParaRPr lang="it-IT" sz="2000" dirty="0">
                <a:solidFill>
                  <a:schemeClr val="tx2"/>
                </a:solidFill>
                <a:latin typeface="Clarendon" panose="02040604040505020204" pitchFamily="18" charset="0"/>
              </a:endParaRPr>
            </a:p>
          </p:txBody>
        </p:sp>
        <p:sp>
          <p:nvSpPr>
            <p:cNvPr id="70" name="CasellaDiTesto 69"/>
            <p:cNvSpPr txBox="1"/>
            <p:nvPr/>
          </p:nvSpPr>
          <p:spPr>
            <a:xfrm>
              <a:off x="6353204" y="1761203"/>
              <a:ext cx="616227" cy="4001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>
                  <a:solidFill>
                    <a:schemeClr val="tx2"/>
                  </a:solidFill>
                  <a:latin typeface="Clarendon" panose="02040604040505020204" pitchFamily="18" charset="0"/>
                  <a:ea typeface="Times New Roman" panose="02020603050405020304" pitchFamily="18" charset="0"/>
                </a:rPr>
                <a:t>”</a:t>
              </a:r>
              <a:endParaRPr lang="it-IT" sz="2000" dirty="0">
                <a:solidFill>
                  <a:schemeClr val="tx2"/>
                </a:solidFill>
                <a:latin typeface="Clarendon" panose="02040604040505020204" pitchFamily="18" charset="0"/>
              </a:endParaRPr>
            </a:p>
          </p:txBody>
        </p:sp>
        <p:sp>
          <p:nvSpPr>
            <p:cNvPr id="71" name="CasellaDiTesto 70"/>
            <p:cNvSpPr txBox="1"/>
            <p:nvPr/>
          </p:nvSpPr>
          <p:spPr>
            <a:xfrm>
              <a:off x="4929890" y="538311"/>
              <a:ext cx="1604403" cy="1569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it-IT" sz="1200" b="1" dirty="0">
                  <a:solidFill>
                    <a:srgbClr val="00206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Per un futuro più sicuro e sereno, dobbiamo prestare con urgenza molta più attenzione alle speranze e ai bisogni dei giovani e degli adolescenti</a:t>
              </a:r>
            </a:p>
          </p:txBody>
        </p:sp>
        <p:sp>
          <p:nvSpPr>
            <p:cNvPr id="9" name="Rettangolo 8"/>
            <p:cNvSpPr/>
            <p:nvPr/>
          </p:nvSpPr>
          <p:spPr>
            <a:xfrm>
              <a:off x="4693389" y="2080423"/>
              <a:ext cx="2378469" cy="4001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00" i="1" dirty="0" err="1">
                  <a:solidFill>
                    <a:srgbClr val="00206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Kleinert</a:t>
              </a:r>
              <a:r>
                <a:rPr lang="en-US" sz="1000" i="1" dirty="0">
                  <a:solidFill>
                    <a:srgbClr val="00206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S, Horton R. </a:t>
              </a:r>
            </a:p>
            <a:p>
              <a:pPr algn="ctr"/>
              <a:r>
                <a:rPr lang="en-US" sz="1000" i="1" dirty="0">
                  <a:solidFill>
                    <a:srgbClr val="00206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The Lancet 2016</a:t>
              </a:r>
            </a:p>
          </p:txBody>
        </p:sp>
      </p:grpSp>
      <p:grpSp>
        <p:nvGrpSpPr>
          <p:cNvPr id="13" name="Gruppo 12"/>
          <p:cNvGrpSpPr/>
          <p:nvPr/>
        </p:nvGrpSpPr>
        <p:grpSpPr>
          <a:xfrm rot="1041395">
            <a:off x="3494381" y="447774"/>
            <a:ext cx="1386166" cy="1494222"/>
            <a:chOff x="2744934" y="1628508"/>
            <a:chExt cx="929489" cy="1217060"/>
          </a:xfrm>
        </p:grpSpPr>
        <p:sp>
          <p:nvSpPr>
            <p:cNvPr id="74" name="Rettangolo 365"/>
            <p:cNvSpPr/>
            <p:nvPr/>
          </p:nvSpPr>
          <p:spPr>
            <a:xfrm rot="892200">
              <a:off x="2760560" y="1776880"/>
              <a:ext cx="913863" cy="1068688"/>
            </a:xfrm>
            <a:custGeom>
              <a:avLst/>
              <a:gdLst>
                <a:gd name="connsiteX0" fmla="*/ 0 w 1118737"/>
                <a:gd name="connsiteY0" fmla="*/ 0 h 1308271"/>
                <a:gd name="connsiteX1" fmla="*/ 1118737 w 1118737"/>
                <a:gd name="connsiteY1" fmla="*/ 0 h 1308271"/>
                <a:gd name="connsiteX2" fmla="*/ 1118737 w 1118737"/>
                <a:gd name="connsiteY2" fmla="*/ 1308271 h 1308271"/>
                <a:gd name="connsiteX3" fmla="*/ 0 w 1118737"/>
                <a:gd name="connsiteY3" fmla="*/ 1308271 h 1308271"/>
                <a:gd name="connsiteX4" fmla="*/ 0 w 1118737"/>
                <a:gd name="connsiteY4" fmla="*/ 0 h 1308271"/>
                <a:gd name="connsiteX0" fmla="*/ 0 w 1118737"/>
                <a:gd name="connsiteY0" fmla="*/ 0 h 1308271"/>
                <a:gd name="connsiteX1" fmla="*/ 1118737 w 1118737"/>
                <a:gd name="connsiteY1" fmla="*/ 0 h 1308271"/>
                <a:gd name="connsiteX2" fmla="*/ 1100723 w 1118737"/>
                <a:gd name="connsiteY2" fmla="*/ 1076139 h 1308271"/>
                <a:gd name="connsiteX3" fmla="*/ 1118737 w 1118737"/>
                <a:gd name="connsiteY3" fmla="*/ 1308271 h 1308271"/>
                <a:gd name="connsiteX4" fmla="*/ 0 w 1118737"/>
                <a:gd name="connsiteY4" fmla="*/ 1308271 h 1308271"/>
                <a:gd name="connsiteX5" fmla="*/ 0 w 1118737"/>
                <a:gd name="connsiteY5" fmla="*/ 0 h 1308271"/>
                <a:gd name="connsiteX0" fmla="*/ 0 w 1118737"/>
                <a:gd name="connsiteY0" fmla="*/ 0 h 1308271"/>
                <a:gd name="connsiteX1" fmla="*/ 1118737 w 1118737"/>
                <a:gd name="connsiteY1" fmla="*/ 0 h 1308271"/>
                <a:gd name="connsiteX2" fmla="*/ 1100723 w 1118737"/>
                <a:gd name="connsiteY2" fmla="*/ 1076139 h 1308271"/>
                <a:gd name="connsiteX3" fmla="*/ 1118737 w 1118737"/>
                <a:gd name="connsiteY3" fmla="*/ 1308271 h 1308271"/>
                <a:gd name="connsiteX4" fmla="*/ 759922 w 1118737"/>
                <a:gd name="connsiteY4" fmla="*/ 1300533 h 1308271"/>
                <a:gd name="connsiteX5" fmla="*/ 0 w 1118737"/>
                <a:gd name="connsiteY5" fmla="*/ 1308271 h 1308271"/>
                <a:gd name="connsiteX6" fmla="*/ 0 w 1118737"/>
                <a:gd name="connsiteY6" fmla="*/ 0 h 1308271"/>
                <a:gd name="connsiteX0" fmla="*/ 0 w 1118737"/>
                <a:gd name="connsiteY0" fmla="*/ 0 h 1308271"/>
                <a:gd name="connsiteX1" fmla="*/ 1118737 w 1118737"/>
                <a:gd name="connsiteY1" fmla="*/ 0 h 1308271"/>
                <a:gd name="connsiteX2" fmla="*/ 1100723 w 1118737"/>
                <a:gd name="connsiteY2" fmla="*/ 1076139 h 1308271"/>
                <a:gd name="connsiteX3" fmla="*/ 928175 w 1118737"/>
                <a:gd name="connsiteY3" fmla="*/ 1171840 h 1308271"/>
                <a:gd name="connsiteX4" fmla="*/ 759922 w 1118737"/>
                <a:gd name="connsiteY4" fmla="*/ 1300533 h 1308271"/>
                <a:gd name="connsiteX5" fmla="*/ 0 w 1118737"/>
                <a:gd name="connsiteY5" fmla="*/ 1308271 h 1308271"/>
                <a:gd name="connsiteX6" fmla="*/ 0 w 1118737"/>
                <a:gd name="connsiteY6" fmla="*/ 0 h 1308271"/>
                <a:gd name="connsiteX0" fmla="*/ 0 w 1118737"/>
                <a:gd name="connsiteY0" fmla="*/ 0 h 1308271"/>
                <a:gd name="connsiteX1" fmla="*/ 1118737 w 1118737"/>
                <a:gd name="connsiteY1" fmla="*/ 0 h 1308271"/>
                <a:gd name="connsiteX2" fmla="*/ 1100723 w 1118737"/>
                <a:gd name="connsiteY2" fmla="*/ 1076139 h 1308271"/>
                <a:gd name="connsiteX3" fmla="*/ 919720 w 1118737"/>
                <a:gd name="connsiteY3" fmla="*/ 1191694 h 1308271"/>
                <a:gd name="connsiteX4" fmla="*/ 759922 w 1118737"/>
                <a:gd name="connsiteY4" fmla="*/ 1300533 h 1308271"/>
                <a:gd name="connsiteX5" fmla="*/ 0 w 1118737"/>
                <a:gd name="connsiteY5" fmla="*/ 1308271 h 1308271"/>
                <a:gd name="connsiteX6" fmla="*/ 0 w 1118737"/>
                <a:gd name="connsiteY6" fmla="*/ 0 h 1308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8737" h="1308271">
                  <a:moveTo>
                    <a:pt x="0" y="0"/>
                  </a:moveTo>
                  <a:lnTo>
                    <a:pt x="1118737" y="0"/>
                  </a:lnTo>
                  <a:lnTo>
                    <a:pt x="1100723" y="1076139"/>
                  </a:lnTo>
                  <a:lnTo>
                    <a:pt x="919720" y="1191694"/>
                  </a:lnTo>
                  <a:lnTo>
                    <a:pt x="759922" y="1300533"/>
                  </a:lnTo>
                  <a:lnTo>
                    <a:pt x="0" y="13082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B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5" name="Triangolo isoscele 74"/>
            <p:cNvSpPr/>
            <p:nvPr/>
          </p:nvSpPr>
          <p:spPr>
            <a:xfrm rot="20490398">
              <a:off x="3200921" y="2695778"/>
              <a:ext cx="341213" cy="121872"/>
            </a:xfrm>
            <a:prstGeom prst="triangle">
              <a:avLst/>
            </a:prstGeom>
            <a:solidFill>
              <a:srgbClr val="F3F18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6" name="CasellaDiTesto 75"/>
            <p:cNvSpPr txBox="1"/>
            <p:nvPr/>
          </p:nvSpPr>
          <p:spPr>
            <a:xfrm rot="810398">
              <a:off x="2744934" y="2010973"/>
              <a:ext cx="867115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900" dirty="0">
                  <a:solidFill>
                    <a:srgbClr val="C00000"/>
                  </a:solidFill>
                  <a:latin typeface="Segoe Script" panose="030B0504020000000003" pitchFamily="66" charset="0"/>
                </a:rPr>
                <a:t>Il tasso di rifiuto dei ragazzi Toscani è</a:t>
              </a:r>
            </a:p>
            <a:p>
              <a:pPr algn="ctr"/>
              <a:r>
                <a:rPr lang="it-IT" sz="900" dirty="0">
                  <a:solidFill>
                    <a:srgbClr val="C00000"/>
                  </a:solidFill>
                  <a:latin typeface="Segoe Script" panose="030B0504020000000003" pitchFamily="66" charset="0"/>
                </a:rPr>
                <a:t>del 2,7%</a:t>
              </a:r>
            </a:p>
          </p:txBody>
        </p:sp>
        <p:grpSp>
          <p:nvGrpSpPr>
            <p:cNvPr id="77" name="Gruppo 76"/>
            <p:cNvGrpSpPr/>
            <p:nvPr/>
          </p:nvGrpSpPr>
          <p:grpSpPr>
            <a:xfrm rot="19516551">
              <a:off x="2880348" y="1628508"/>
              <a:ext cx="170268" cy="271895"/>
              <a:chOff x="5438429" y="2522650"/>
              <a:chExt cx="382870" cy="611392"/>
            </a:xfrm>
            <a:effectLst/>
          </p:grpSpPr>
          <p:sp>
            <p:nvSpPr>
              <p:cNvPr id="78" name="Rettangolo 19"/>
              <p:cNvSpPr/>
              <p:nvPr/>
            </p:nvSpPr>
            <p:spPr>
              <a:xfrm>
                <a:off x="5605673" y="2753834"/>
                <a:ext cx="45718" cy="380208"/>
              </a:xfrm>
              <a:custGeom>
                <a:avLst/>
                <a:gdLst>
                  <a:gd name="connsiteX0" fmla="*/ 0 w 45719"/>
                  <a:gd name="connsiteY0" fmla="*/ 0 h 327251"/>
                  <a:gd name="connsiteX1" fmla="*/ 45719 w 45719"/>
                  <a:gd name="connsiteY1" fmla="*/ 0 h 327251"/>
                  <a:gd name="connsiteX2" fmla="*/ 45719 w 45719"/>
                  <a:gd name="connsiteY2" fmla="*/ 327251 h 327251"/>
                  <a:gd name="connsiteX3" fmla="*/ 0 w 45719"/>
                  <a:gd name="connsiteY3" fmla="*/ 327251 h 327251"/>
                  <a:gd name="connsiteX4" fmla="*/ 0 w 45719"/>
                  <a:gd name="connsiteY4" fmla="*/ 0 h 327251"/>
                  <a:gd name="connsiteX0" fmla="*/ 0 w 45719"/>
                  <a:gd name="connsiteY0" fmla="*/ 0 h 380208"/>
                  <a:gd name="connsiteX1" fmla="*/ 45719 w 45719"/>
                  <a:gd name="connsiteY1" fmla="*/ 0 h 380208"/>
                  <a:gd name="connsiteX2" fmla="*/ 45719 w 45719"/>
                  <a:gd name="connsiteY2" fmla="*/ 327251 h 380208"/>
                  <a:gd name="connsiteX3" fmla="*/ 0 w 45719"/>
                  <a:gd name="connsiteY3" fmla="*/ 380208 h 380208"/>
                  <a:gd name="connsiteX4" fmla="*/ 0 w 45719"/>
                  <a:gd name="connsiteY4" fmla="*/ 0 h 380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719" h="380208">
                    <a:moveTo>
                      <a:pt x="0" y="0"/>
                    </a:moveTo>
                    <a:lnTo>
                      <a:pt x="45719" y="0"/>
                    </a:lnTo>
                    <a:lnTo>
                      <a:pt x="45719" y="327251"/>
                    </a:lnTo>
                    <a:lnTo>
                      <a:pt x="0" y="3802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79" name="Rettangolo arrotondato 78"/>
              <p:cNvSpPr/>
              <p:nvPr/>
            </p:nvSpPr>
            <p:spPr>
              <a:xfrm>
                <a:off x="5485848" y="2522650"/>
                <a:ext cx="288032" cy="144016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80" name="Rettangolo 79"/>
              <p:cNvSpPr/>
              <p:nvPr/>
            </p:nvSpPr>
            <p:spPr>
              <a:xfrm>
                <a:off x="5557856" y="2549758"/>
                <a:ext cx="144016" cy="338344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81" name="Ritardo 80"/>
              <p:cNvSpPr/>
              <p:nvPr/>
            </p:nvSpPr>
            <p:spPr>
              <a:xfrm rot="16200000">
                <a:off x="5555479" y="2696668"/>
                <a:ext cx="148770" cy="382870"/>
              </a:xfrm>
              <a:prstGeom prst="flowChartDelay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43" name="CasellaDiTesto 42"/>
          <p:cNvSpPr txBox="1"/>
          <p:nvPr/>
        </p:nvSpPr>
        <p:spPr>
          <a:xfrm>
            <a:off x="3899504" y="3868961"/>
            <a:ext cx="292680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Entrambi i genitori nati </a:t>
            </a:r>
          </a:p>
          <a:p>
            <a:pPr algn="ctr"/>
            <a:r>
              <a:rPr lang="it-IT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 Italia 76,2%</a:t>
            </a:r>
          </a:p>
        </p:txBody>
      </p:sp>
      <p:sp>
        <p:nvSpPr>
          <p:cNvPr id="44" name="CasellaDiTesto 43"/>
          <p:cNvSpPr txBox="1"/>
          <p:nvPr/>
        </p:nvSpPr>
        <p:spPr>
          <a:xfrm>
            <a:off x="3752871" y="4426462"/>
            <a:ext cx="3365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it-IT" sz="1400" dirty="0">
                <a:solidFill>
                  <a:schemeClr val="tx1"/>
                </a:solidFill>
              </a:rPr>
              <a:t>Almeno un genitore nato </a:t>
            </a:r>
          </a:p>
          <a:p>
            <a:r>
              <a:rPr lang="it-IT" sz="1400" dirty="0">
                <a:solidFill>
                  <a:schemeClr val="tx1"/>
                </a:solidFill>
              </a:rPr>
              <a:t>all’estero  8,4%</a:t>
            </a:r>
          </a:p>
        </p:txBody>
      </p:sp>
      <p:sp>
        <p:nvSpPr>
          <p:cNvPr id="45" name="Rettangolo 44"/>
          <p:cNvSpPr/>
          <p:nvPr/>
        </p:nvSpPr>
        <p:spPr>
          <a:xfrm>
            <a:off x="3883851" y="5048949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Entrambi i genitori nati </a:t>
            </a:r>
          </a:p>
          <a:p>
            <a:pPr algn="ctr"/>
            <a:r>
              <a:rPr lang="it-IT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all’estero  15,3%</a:t>
            </a:r>
          </a:p>
        </p:txBody>
      </p:sp>
      <p:sp>
        <p:nvSpPr>
          <p:cNvPr id="46" name="CasellaDiTesto 45"/>
          <p:cNvSpPr txBox="1"/>
          <p:nvPr/>
        </p:nvSpPr>
        <p:spPr>
          <a:xfrm>
            <a:off x="-225090" y="1720034"/>
            <a:ext cx="43505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 b="1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/>
            <a:r>
              <a:rPr lang="it-IT" sz="1200" dirty="0"/>
              <a:t>Composizione del campione per paese di nascita</a:t>
            </a:r>
            <a:r>
              <a:rPr lang="it-IT" sz="1200" dirty="0" smtClean="0"/>
              <a:t>.</a:t>
            </a:r>
          </a:p>
          <a:p>
            <a:pPr algn="ctr"/>
            <a:r>
              <a:rPr lang="it-IT" sz="1200" dirty="0" smtClean="0"/>
              <a:t>  </a:t>
            </a:r>
            <a:endParaRPr lang="it-IT" sz="1200" dirty="0"/>
          </a:p>
          <a:p>
            <a:pPr algn="ctr"/>
            <a:r>
              <a:rPr lang="it-IT" b="0" dirty="0">
                <a:solidFill>
                  <a:schemeClr val="tx1"/>
                </a:solidFill>
              </a:rPr>
              <a:t>Quanti ragazzi residenti in Toscana sono nati in Italia e</a:t>
            </a:r>
          </a:p>
          <a:p>
            <a:pPr algn="ctr"/>
            <a:r>
              <a:rPr lang="it-IT" b="0" dirty="0">
                <a:solidFill>
                  <a:schemeClr val="tx1"/>
                </a:solidFill>
              </a:rPr>
              <a:t> quanti sono nati all’estero</a:t>
            </a:r>
          </a:p>
        </p:txBody>
      </p:sp>
      <p:grpSp>
        <p:nvGrpSpPr>
          <p:cNvPr id="47" name="Gruppo 46"/>
          <p:cNvGrpSpPr>
            <a:grpSpLocks/>
          </p:cNvGrpSpPr>
          <p:nvPr/>
        </p:nvGrpSpPr>
        <p:grpSpPr bwMode="auto">
          <a:xfrm>
            <a:off x="222414" y="2553618"/>
            <a:ext cx="1909251" cy="2105919"/>
            <a:chOff x="2961" y="1674"/>
            <a:chExt cx="4937" cy="5703"/>
          </a:xfrm>
          <a:solidFill>
            <a:srgbClr val="ADC5DB"/>
          </a:solidFill>
          <a:effectLst/>
        </p:grpSpPr>
        <p:sp>
          <p:nvSpPr>
            <p:cNvPr id="48" name="Freeform 3"/>
            <p:cNvSpPr>
              <a:spLocks/>
            </p:cNvSpPr>
            <p:nvPr/>
          </p:nvSpPr>
          <p:spPr bwMode="auto">
            <a:xfrm>
              <a:off x="6497" y="4991"/>
              <a:ext cx="657" cy="682"/>
            </a:xfrm>
            <a:custGeom>
              <a:avLst/>
              <a:gdLst>
                <a:gd name="T0" fmla="*/ 97 w 345"/>
                <a:gd name="T1" fmla="*/ 319 h 358"/>
                <a:gd name="T2" fmla="*/ 117 w 345"/>
                <a:gd name="T3" fmla="*/ 312 h 358"/>
                <a:gd name="T4" fmla="*/ 149 w 345"/>
                <a:gd name="T5" fmla="*/ 319 h 358"/>
                <a:gd name="T6" fmla="*/ 156 w 345"/>
                <a:gd name="T7" fmla="*/ 358 h 358"/>
                <a:gd name="T8" fmla="*/ 189 w 345"/>
                <a:gd name="T9" fmla="*/ 358 h 358"/>
                <a:gd name="T10" fmla="*/ 195 w 345"/>
                <a:gd name="T11" fmla="*/ 351 h 358"/>
                <a:gd name="T12" fmla="*/ 228 w 345"/>
                <a:gd name="T13" fmla="*/ 338 h 358"/>
                <a:gd name="T14" fmla="*/ 241 w 345"/>
                <a:gd name="T15" fmla="*/ 299 h 358"/>
                <a:gd name="T16" fmla="*/ 247 w 345"/>
                <a:gd name="T17" fmla="*/ 280 h 358"/>
                <a:gd name="T18" fmla="*/ 293 w 345"/>
                <a:gd name="T19" fmla="*/ 280 h 358"/>
                <a:gd name="T20" fmla="*/ 319 w 345"/>
                <a:gd name="T21" fmla="*/ 260 h 358"/>
                <a:gd name="T22" fmla="*/ 325 w 345"/>
                <a:gd name="T23" fmla="*/ 254 h 358"/>
                <a:gd name="T24" fmla="*/ 345 w 345"/>
                <a:gd name="T25" fmla="*/ 214 h 358"/>
                <a:gd name="T26" fmla="*/ 312 w 345"/>
                <a:gd name="T27" fmla="*/ 175 h 358"/>
                <a:gd name="T28" fmla="*/ 319 w 345"/>
                <a:gd name="T29" fmla="*/ 117 h 358"/>
                <a:gd name="T30" fmla="*/ 247 w 345"/>
                <a:gd name="T31" fmla="*/ 110 h 358"/>
                <a:gd name="T32" fmla="*/ 234 w 345"/>
                <a:gd name="T33" fmla="*/ 117 h 358"/>
                <a:gd name="T34" fmla="*/ 221 w 345"/>
                <a:gd name="T35" fmla="*/ 104 h 358"/>
                <a:gd name="T36" fmla="*/ 182 w 345"/>
                <a:gd name="T37" fmla="*/ 65 h 358"/>
                <a:gd name="T38" fmla="*/ 149 w 345"/>
                <a:gd name="T39" fmla="*/ 52 h 358"/>
                <a:gd name="T40" fmla="*/ 136 w 345"/>
                <a:gd name="T41" fmla="*/ 6 h 358"/>
                <a:gd name="T42" fmla="*/ 110 w 345"/>
                <a:gd name="T43" fmla="*/ 0 h 358"/>
                <a:gd name="T44" fmla="*/ 97 w 345"/>
                <a:gd name="T45" fmla="*/ 13 h 358"/>
                <a:gd name="T46" fmla="*/ 84 w 345"/>
                <a:gd name="T47" fmla="*/ 6 h 358"/>
                <a:gd name="T48" fmla="*/ 52 w 345"/>
                <a:gd name="T49" fmla="*/ 13 h 358"/>
                <a:gd name="T50" fmla="*/ 45 w 345"/>
                <a:gd name="T51" fmla="*/ 39 h 358"/>
                <a:gd name="T52" fmla="*/ 6 w 345"/>
                <a:gd name="T53" fmla="*/ 65 h 358"/>
                <a:gd name="T54" fmla="*/ 0 w 345"/>
                <a:gd name="T55" fmla="*/ 78 h 358"/>
                <a:gd name="T56" fmla="*/ 6 w 345"/>
                <a:gd name="T57" fmla="*/ 110 h 358"/>
                <a:gd name="T58" fmla="*/ 26 w 345"/>
                <a:gd name="T59" fmla="*/ 136 h 358"/>
                <a:gd name="T60" fmla="*/ 19 w 345"/>
                <a:gd name="T61" fmla="*/ 162 h 358"/>
                <a:gd name="T62" fmla="*/ 32 w 345"/>
                <a:gd name="T63" fmla="*/ 175 h 358"/>
                <a:gd name="T64" fmla="*/ 39 w 345"/>
                <a:gd name="T65" fmla="*/ 195 h 358"/>
                <a:gd name="T66" fmla="*/ 52 w 345"/>
                <a:gd name="T67" fmla="*/ 201 h 358"/>
                <a:gd name="T68" fmla="*/ 91 w 345"/>
                <a:gd name="T69" fmla="*/ 227 h 358"/>
                <a:gd name="T70" fmla="*/ 97 w 345"/>
                <a:gd name="T71" fmla="*/ 247 h 358"/>
                <a:gd name="T72" fmla="*/ 78 w 345"/>
                <a:gd name="T73" fmla="*/ 267 h 358"/>
                <a:gd name="T74" fmla="*/ 71 w 345"/>
                <a:gd name="T75" fmla="*/ 280 h 358"/>
                <a:gd name="T76" fmla="*/ 78 w 345"/>
                <a:gd name="T77" fmla="*/ 299 h 358"/>
                <a:gd name="T78" fmla="*/ 84 w 345"/>
                <a:gd name="T79" fmla="*/ 319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45" h="358">
                  <a:moveTo>
                    <a:pt x="84" y="319"/>
                  </a:moveTo>
                  <a:lnTo>
                    <a:pt x="97" y="319"/>
                  </a:lnTo>
                  <a:lnTo>
                    <a:pt x="104" y="312"/>
                  </a:lnTo>
                  <a:lnTo>
                    <a:pt x="117" y="312"/>
                  </a:lnTo>
                  <a:lnTo>
                    <a:pt x="123" y="319"/>
                  </a:lnTo>
                  <a:lnTo>
                    <a:pt x="149" y="319"/>
                  </a:lnTo>
                  <a:lnTo>
                    <a:pt x="149" y="345"/>
                  </a:lnTo>
                  <a:lnTo>
                    <a:pt x="156" y="358"/>
                  </a:lnTo>
                  <a:lnTo>
                    <a:pt x="176" y="358"/>
                  </a:lnTo>
                  <a:lnTo>
                    <a:pt x="189" y="358"/>
                  </a:lnTo>
                  <a:lnTo>
                    <a:pt x="189" y="358"/>
                  </a:lnTo>
                  <a:lnTo>
                    <a:pt x="195" y="351"/>
                  </a:lnTo>
                  <a:lnTo>
                    <a:pt x="221" y="351"/>
                  </a:lnTo>
                  <a:lnTo>
                    <a:pt x="228" y="338"/>
                  </a:lnTo>
                  <a:lnTo>
                    <a:pt x="234" y="312"/>
                  </a:lnTo>
                  <a:lnTo>
                    <a:pt x="241" y="299"/>
                  </a:lnTo>
                  <a:lnTo>
                    <a:pt x="247" y="286"/>
                  </a:lnTo>
                  <a:lnTo>
                    <a:pt x="247" y="280"/>
                  </a:lnTo>
                  <a:lnTo>
                    <a:pt x="273" y="273"/>
                  </a:lnTo>
                  <a:lnTo>
                    <a:pt x="293" y="280"/>
                  </a:lnTo>
                  <a:lnTo>
                    <a:pt x="299" y="280"/>
                  </a:lnTo>
                  <a:lnTo>
                    <a:pt x="319" y="260"/>
                  </a:lnTo>
                  <a:lnTo>
                    <a:pt x="325" y="260"/>
                  </a:lnTo>
                  <a:lnTo>
                    <a:pt x="325" y="254"/>
                  </a:lnTo>
                  <a:lnTo>
                    <a:pt x="345" y="227"/>
                  </a:lnTo>
                  <a:lnTo>
                    <a:pt x="345" y="214"/>
                  </a:lnTo>
                  <a:lnTo>
                    <a:pt x="312" y="188"/>
                  </a:lnTo>
                  <a:lnTo>
                    <a:pt x="312" y="175"/>
                  </a:lnTo>
                  <a:lnTo>
                    <a:pt x="319" y="169"/>
                  </a:lnTo>
                  <a:lnTo>
                    <a:pt x="319" y="117"/>
                  </a:lnTo>
                  <a:lnTo>
                    <a:pt x="299" y="110"/>
                  </a:lnTo>
                  <a:lnTo>
                    <a:pt x="247" y="110"/>
                  </a:lnTo>
                  <a:lnTo>
                    <a:pt x="241" y="117"/>
                  </a:lnTo>
                  <a:lnTo>
                    <a:pt x="234" y="117"/>
                  </a:lnTo>
                  <a:lnTo>
                    <a:pt x="228" y="117"/>
                  </a:lnTo>
                  <a:lnTo>
                    <a:pt x="221" y="104"/>
                  </a:lnTo>
                  <a:lnTo>
                    <a:pt x="195" y="78"/>
                  </a:lnTo>
                  <a:lnTo>
                    <a:pt x="182" y="65"/>
                  </a:lnTo>
                  <a:lnTo>
                    <a:pt x="156" y="52"/>
                  </a:lnTo>
                  <a:lnTo>
                    <a:pt x="149" y="52"/>
                  </a:lnTo>
                  <a:lnTo>
                    <a:pt x="149" y="19"/>
                  </a:lnTo>
                  <a:lnTo>
                    <a:pt x="136" y="6"/>
                  </a:lnTo>
                  <a:lnTo>
                    <a:pt x="136" y="0"/>
                  </a:lnTo>
                  <a:lnTo>
                    <a:pt x="110" y="0"/>
                  </a:lnTo>
                  <a:lnTo>
                    <a:pt x="104" y="0"/>
                  </a:lnTo>
                  <a:lnTo>
                    <a:pt x="97" y="13"/>
                  </a:lnTo>
                  <a:lnTo>
                    <a:pt x="91" y="13"/>
                  </a:lnTo>
                  <a:lnTo>
                    <a:pt x="84" y="6"/>
                  </a:lnTo>
                  <a:lnTo>
                    <a:pt x="52" y="6"/>
                  </a:lnTo>
                  <a:lnTo>
                    <a:pt x="52" y="13"/>
                  </a:lnTo>
                  <a:lnTo>
                    <a:pt x="45" y="19"/>
                  </a:lnTo>
                  <a:lnTo>
                    <a:pt x="45" y="39"/>
                  </a:lnTo>
                  <a:lnTo>
                    <a:pt x="19" y="65"/>
                  </a:lnTo>
                  <a:lnTo>
                    <a:pt x="6" y="65"/>
                  </a:lnTo>
                  <a:lnTo>
                    <a:pt x="0" y="71"/>
                  </a:lnTo>
                  <a:lnTo>
                    <a:pt x="0" y="78"/>
                  </a:lnTo>
                  <a:lnTo>
                    <a:pt x="6" y="78"/>
                  </a:lnTo>
                  <a:lnTo>
                    <a:pt x="6" y="110"/>
                  </a:lnTo>
                  <a:lnTo>
                    <a:pt x="26" y="117"/>
                  </a:lnTo>
                  <a:lnTo>
                    <a:pt x="26" y="136"/>
                  </a:lnTo>
                  <a:lnTo>
                    <a:pt x="19" y="136"/>
                  </a:lnTo>
                  <a:lnTo>
                    <a:pt x="19" y="162"/>
                  </a:lnTo>
                  <a:lnTo>
                    <a:pt x="32" y="162"/>
                  </a:lnTo>
                  <a:lnTo>
                    <a:pt x="32" y="175"/>
                  </a:lnTo>
                  <a:lnTo>
                    <a:pt x="39" y="175"/>
                  </a:lnTo>
                  <a:lnTo>
                    <a:pt x="39" y="195"/>
                  </a:lnTo>
                  <a:lnTo>
                    <a:pt x="45" y="195"/>
                  </a:lnTo>
                  <a:lnTo>
                    <a:pt x="52" y="201"/>
                  </a:lnTo>
                  <a:lnTo>
                    <a:pt x="84" y="221"/>
                  </a:lnTo>
                  <a:lnTo>
                    <a:pt x="91" y="227"/>
                  </a:lnTo>
                  <a:lnTo>
                    <a:pt x="91" y="241"/>
                  </a:lnTo>
                  <a:lnTo>
                    <a:pt x="97" y="247"/>
                  </a:lnTo>
                  <a:lnTo>
                    <a:pt x="97" y="254"/>
                  </a:lnTo>
                  <a:lnTo>
                    <a:pt x="78" y="267"/>
                  </a:lnTo>
                  <a:lnTo>
                    <a:pt x="78" y="273"/>
                  </a:lnTo>
                  <a:lnTo>
                    <a:pt x="71" y="280"/>
                  </a:lnTo>
                  <a:lnTo>
                    <a:pt x="71" y="293"/>
                  </a:lnTo>
                  <a:lnTo>
                    <a:pt x="78" y="299"/>
                  </a:lnTo>
                  <a:lnTo>
                    <a:pt x="78" y="319"/>
                  </a:lnTo>
                  <a:lnTo>
                    <a:pt x="84" y="319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49" name="Freeform 4"/>
            <p:cNvSpPr>
              <a:spLocks/>
            </p:cNvSpPr>
            <p:nvPr/>
          </p:nvSpPr>
          <p:spPr bwMode="auto">
            <a:xfrm>
              <a:off x="6497" y="4991"/>
              <a:ext cx="657" cy="682"/>
            </a:xfrm>
            <a:custGeom>
              <a:avLst/>
              <a:gdLst>
                <a:gd name="T0" fmla="*/ 97 w 345"/>
                <a:gd name="T1" fmla="*/ 319 h 358"/>
                <a:gd name="T2" fmla="*/ 117 w 345"/>
                <a:gd name="T3" fmla="*/ 312 h 358"/>
                <a:gd name="T4" fmla="*/ 149 w 345"/>
                <a:gd name="T5" fmla="*/ 319 h 358"/>
                <a:gd name="T6" fmla="*/ 156 w 345"/>
                <a:gd name="T7" fmla="*/ 358 h 358"/>
                <a:gd name="T8" fmla="*/ 189 w 345"/>
                <a:gd name="T9" fmla="*/ 358 h 358"/>
                <a:gd name="T10" fmla="*/ 221 w 345"/>
                <a:gd name="T11" fmla="*/ 351 h 358"/>
                <a:gd name="T12" fmla="*/ 234 w 345"/>
                <a:gd name="T13" fmla="*/ 312 h 358"/>
                <a:gd name="T14" fmla="*/ 247 w 345"/>
                <a:gd name="T15" fmla="*/ 286 h 358"/>
                <a:gd name="T16" fmla="*/ 273 w 345"/>
                <a:gd name="T17" fmla="*/ 273 h 358"/>
                <a:gd name="T18" fmla="*/ 299 w 345"/>
                <a:gd name="T19" fmla="*/ 280 h 358"/>
                <a:gd name="T20" fmla="*/ 325 w 345"/>
                <a:gd name="T21" fmla="*/ 260 h 358"/>
                <a:gd name="T22" fmla="*/ 345 w 345"/>
                <a:gd name="T23" fmla="*/ 227 h 358"/>
                <a:gd name="T24" fmla="*/ 312 w 345"/>
                <a:gd name="T25" fmla="*/ 188 h 358"/>
                <a:gd name="T26" fmla="*/ 319 w 345"/>
                <a:gd name="T27" fmla="*/ 169 h 358"/>
                <a:gd name="T28" fmla="*/ 299 w 345"/>
                <a:gd name="T29" fmla="*/ 110 h 358"/>
                <a:gd name="T30" fmla="*/ 241 w 345"/>
                <a:gd name="T31" fmla="*/ 117 h 358"/>
                <a:gd name="T32" fmla="*/ 228 w 345"/>
                <a:gd name="T33" fmla="*/ 117 h 358"/>
                <a:gd name="T34" fmla="*/ 195 w 345"/>
                <a:gd name="T35" fmla="*/ 78 h 358"/>
                <a:gd name="T36" fmla="*/ 156 w 345"/>
                <a:gd name="T37" fmla="*/ 52 h 358"/>
                <a:gd name="T38" fmla="*/ 149 w 345"/>
                <a:gd name="T39" fmla="*/ 19 h 358"/>
                <a:gd name="T40" fmla="*/ 136 w 345"/>
                <a:gd name="T41" fmla="*/ 0 h 358"/>
                <a:gd name="T42" fmla="*/ 104 w 345"/>
                <a:gd name="T43" fmla="*/ 0 h 358"/>
                <a:gd name="T44" fmla="*/ 91 w 345"/>
                <a:gd name="T45" fmla="*/ 13 h 358"/>
                <a:gd name="T46" fmla="*/ 52 w 345"/>
                <a:gd name="T47" fmla="*/ 6 h 358"/>
                <a:gd name="T48" fmla="*/ 45 w 345"/>
                <a:gd name="T49" fmla="*/ 19 h 358"/>
                <a:gd name="T50" fmla="*/ 19 w 345"/>
                <a:gd name="T51" fmla="*/ 65 h 358"/>
                <a:gd name="T52" fmla="*/ 0 w 345"/>
                <a:gd name="T53" fmla="*/ 71 h 358"/>
                <a:gd name="T54" fmla="*/ 6 w 345"/>
                <a:gd name="T55" fmla="*/ 78 h 358"/>
                <a:gd name="T56" fmla="*/ 26 w 345"/>
                <a:gd name="T57" fmla="*/ 117 h 358"/>
                <a:gd name="T58" fmla="*/ 19 w 345"/>
                <a:gd name="T59" fmla="*/ 136 h 358"/>
                <a:gd name="T60" fmla="*/ 32 w 345"/>
                <a:gd name="T61" fmla="*/ 162 h 358"/>
                <a:gd name="T62" fmla="*/ 39 w 345"/>
                <a:gd name="T63" fmla="*/ 175 h 358"/>
                <a:gd name="T64" fmla="*/ 45 w 345"/>
                <a:gd name="T65" fmla="*/ 195 h 358"/>
                <a:gd name="T66" fmla="*/ 84 w 345"/>
                <a:gd name="T67" fmla="*/ 221 h 358"/>
                <a:gd name="T68" fmla="*/ 91 w 345"/>
                <a:gd name="T69" fmla="*/ 241 h 358"/>
                <a:gd name="T70" fmla="*/ 97 w 345"/>
                <a:gd name="T71" fmla="*/ 254 h 358"/>
                <a:gd name="T72" fmla="*/ 78 w 345"/>
                <a:gd name="T73" fmla="*/ 273 h 358"/>
                <a:gd name="T74" fmla="*/ 71 w 345"/>
                <a:gd name="T75" fmla="*/ 293 h 358"/>
                <a:gd name="T76" fmla="*/ 78 w 345"/>
                <a:gd name="T77" fmla="*/ 319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45" h="358">
                  <a:moveTo>
                    <a:pt x="84" y="319"/>
                  </a:moveTo>
                  <a:lnTo>
                    <a:pt x="97" y="319"/>
                  </a:lnTo>
                  <a:lnTo>
                    <a:pt x="104" y="312"/>
                  </a:lnTo>
                  <a:lnTo>
                    <a:pt x="117" y="312"/>
                  </a:lnTo>
                  <a:lnTo>
                    <a:pt x="123" y="319"/>
                  </a:lnTo>
                  <a:lnTo>
                    <a:pt x="149" y="319"/>
                  </a:lnTo>
                  <a:lnTo>
                    <a:pt x="149" y="345"/>
                  </a:lnTo>
                  <a:lnTo>
                    <a:pt x="156" y="358"/>
                  </a:lnTo>
                  <a:lnTo>
                    <a:pt x="176" y="358"/>
                  </a:lnTo>
                  <a:lnTo>
                    <a:pt x="189" y="358"/>
                  </a:lnTo>
                  <a:lnTo>
                    <a:pt x="195" y="351"/>
                  </a:lnTo>
                  <a:lnTo>
                    <a:pt x="221" y="351"/>
                  </a:lnTo>
                  <a:lnTo>
                    <a:pt x="228" y="338"/>
                  </a:lnTo>
                  <a:lnTo>
                    <a:pt x="234" y="312"/>
                  </a:lnTo>
                  <a:lnTo>
                    <a:pt x="241" y="299"/>
                  </a:lnTo>
                  <a:lnTo>
                    <a:pt x="247" y="286"/>
                  </a:lnTo>
                  <a:lnTo>
                    <a:pt x="247" y="280"/>
                  </a:lnTo>
                  <a:lnTo>
                    <a:pt x="273" y="273"/>
                  </a:lnTo>
                  <a:lnTo>
                    <a:pt x="293" y="280"/>
                  </a:lnTo>
                  <a:lnTo>
                    <a:pt x="299" y="280"/>
                  </a:lnTo>
                  <a:lnTo>
                    <a:pt x="319" y="260"/>
                  </a:lnTo>
                  <a:lnTo>
                    <a:pt x="325" y="260"/>
                  </a:lnTo>
                  <a:lnTo>
                    <a:pt x="325" y="254"/>
                  </a:lnTo>
                  <a:lnTo>
                    <a:pt x="345" y="227"/>
                  </a:lnTo>
                  <a:lnTo>
                    <a:pt x="345" y="214"/>
                  </a:lnTo>
                  <a:lnTo>
                    <a:pt x="312" y="188"/>
                  </a:lnTo>
                  <a:lnTo>
                    <a:pt x="312" y="175"/>
                  </a:lnTo>
                  <a:lnTo>
                    <a:pt x="319" y="169"/>
                  </a:lnTo>
                  <a:lnTo>
                    <a:pt x="319" y="117"/>
                  </a:lnTo>
                  <a:lnTo>
                    <a:pt x="299" y="110"/>
                  </a:lnTo>
                  <a:lnTo>
                    <a:pt x="247" y="110"/>
                  </a:lnTo>
                  <a:lnTo>
                    <a:pt x="241" y="117"/>
                  </a:lnTo>
                  <a:lnTo>
                    <a:pt x="234" y="117"/>
                  </a:lnTo>
                  <a:lnTo>
                    <a:pt x="228" y="117"/>
                  </a:lnTo>
                  <a:lnTo>
                    <a:pt x="221" y="104"/>
                  </a:lnTo>
                  <a:lnTo>
                    <a:pt x="195" y="78"/>
                  </a:lnTo>
                  <a:lnTo>
                    <a:pt x="182" y="65"/>
                  </a:lnTo>
                  <a:lnTo>
                    <a:pt x="156" y="52"/>
                  </a:lnTo>
                  <a:lnTo>
                    <a:pt x="149" y="52"/>
                  </a:lnTo>
                  <a:lnTo>
                    <a:pt x="149" y="19"/>
                  </a:lnTo>
                  <a:lnTo>
                    <a:pt x="136" y="6"/>
                  </a:lnTo>
                  <a:lnTo>
                    <a:pt x="136" y="0"/>
                  </a:lnTo>
                  <a:lnTo>
                    <a:pt x="110" y="0"/>
                  </a:lnTo>
                  <a:lnTo>
                    <a:pt x="104" y="0"/>
                  </a:lnTo>
                  <a:lnTo>
                    <a:pt x="97" y="13"/>
                  </a:lnTo>
                  <a:lnTo>
                    <a:pt x="91" y="13"/>
                  </a:lnTo>
                  <a:lnTo>
                    <a:pt x="84" y="6"/>
                  </a:lnTo>
                  <a:lnTo>
                    <a:pt x="52" y="6"/>
                  </a:lnTo>
                  <a:lnTo>
                    <a:pt x="52" y="13"/>
                  </a:lnTo>
                  <a:lnTo>
                    <a:pt x="45" y="19"/>
                  </a:lnTo>
                  <a:lnTo>
                    <a:pt x="45" y="39"/>
                  </a:lnTo>
                  <a:lnTo>
                    <a:pt x="19" y="65"/>
                  </a:lnTo>
                  <a:lnTo>
                    <a:pt x="6" y="65"/>
                  </a:lnTo>
                  <a:lnTo>
                    <a:pt x="0" y="71"/>
                  </a:lnTo>
                  <a:lnTo>
                    <a:pt x="0" y="78"/>
                  </a:lnTo>
                  <a:lnTo>
                    <a:pt x="6" y="78"/>
                  </a:lnTo>
                  <a:lnTo>
                    <a:pt x="6" y="110"/>
                  </a:lnTo>
                  <a:lnTo>
                    <a:pt x="26" y="117"/>
                  </a:lnTo>
                  <a:lnTo>
                    <a:pt x="26" y="136"/>
                  </a:lnTo>
                  <a:lnTo>
                    <a:pt x="19" y="136"/>
                  </a:lnTo>
                  <a:lnTo>
                    <a:pt x="19" y="162"/>
                  </a:lnTo>
                  <a:lnTo>
                    <a:pt x="32" y="162"/>
                  </a:lnTo>
                  <a:lnTo>
                    <a:pt x="32" y="175"/>
                  </a:lnTo>
                  <a:lnTo>
                    <a:pt x="39" y="175"/>
                  </a:lnTo>
                  <a:lnTo>
                    <a:pt x="39" y="195"/>
                  </a:lnTo>
                  <a:lnTo>
                    <a:pt x="45" y="195"/>
                  </a:lnTo>
                  <a:lnTo>
                    <a:pt x="52" y="201"/>
                  </a:lnTo>
                  <a:lnTo>
                    <a:pt x="84" y="221"/>
                  </a:lnTo>
                  <a:lnTo>
                    <a:pt x="91" y="227"/>
                  </a:lnTo>
                  <a:lnTo>
                    <a:pt x="91" y="241"/>
                  </a:lnTo>
                  <a:lnTo>
                    <a:pt x="97" y="247"/>
                  </a:lnTo>
                  <a:lnTo>
                    <a:pt x="97" y="254"/>
                  </a:lnTo>
                  <a:lnTo>
                    <a:pt x="78" y="267"/>
                  </a:lnTo>
                  <a:lnTo>
                    <a:pt x="78" y="273"/>
                  </a:lnTo>
                  <a:lnTo>
                    <a:pt x="71" y="280"/>
                  </a:lnTo>
                  <a:lnTo>
                    <a:pt x="71" y="293"/>
                  </a:lnTo>
                  <a:lnTo>
                    <a:pt x="78" y="299"/>
                  </a:lnTo>
                  <a:lnTo>
                    <a:pt x="78" y="319"/>
                  </a:lnTo>
                  <a:lnTo>
                    <a:pt x="84" y="319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50" name="Freeform 5" descr="Punti sparsi"/>
            <p:cNvSpPr>
              <a:spLocks/>
            </p:cNvSpPr>
            <p:nvPr/>
          </p:nvSpPr>
          <p:spPr bwMode="auto">
            <a:xfrm>
              <a:off x="5071" y="3526"/>
              <a:ext cx="593" cy="695"/>
            </a:xfrm>
            <a:custGeom>
              <a:avLst/>
              <a:gdLst>
                <a:gd name="T0" fmla="*/ 13 w 312"/>
                <a:gd name="T1" fmla="*/ 241 h 365"/>
                <a:gd name="T2" fmla="*/ 0 w 312"/>
                <a:gd name="T3" fmla="*/ 254 h 365"/>
                <a:gd name="T4" fmla="*/ 45 w 312"/>
                <a:gd name="T5" fmla="*/ 274 h 365"/>
                <a:gd name="T6" fmla="*/ 65 w 312"/>
                <a:gd name="T7" fmla="*/ 306 h 365"/>
                <a:gd name="T8" fmla="*/ 104 w 312"/>
                <a:gd name="T9" fmla="*/ 358 h 365"/>
                <a:gd name="T10" fmla="*/ 117 w 312"/>
                <a:gd name="T11" fmla="*/ 365 h 365"/>
                <a:gd name="T12" fmla="*/ 130 w 312"/>
                <a:gd name="T13" fmla="*/ 358 h 365"/>
                <a:gd name="T14" fmla="*/ 169 w 312"/>
                <a:gd name="T15" fmla="*/ 339 h 365"/>
                <a:gd name="T16" fmla="*/ 189 w 312"/>
                <a:gd name="T17" fmla="*/ 332 h 365"/>
                <a:gd name="T18" fmla="*/ 260 w 312"/>
                <a:gd name="T19" fmla="*/ 313 h 365"/>
                <a:gd name="T20" fmla="*/ 280 w 312"/>
                <a:gd name="T21" fmla="*/ 300 h 365"/>
                <a:gd name="T22" fmla="*/ 299 w 312"/>
                <a:gd name="T23" fmla="*/ 280 h 365"/>
                <a:gd name="T24" fmla="*/ 306 w 312"/>
                <a:gd name="T25" fmla="*/ 261 h 365"/>
                <a:gd name="T26" fmla="*/ 312 w 312"/>
                <a:gd name="T27" fmla="*/ 241 h 365"/>
                <a:gd name="T28" fmla="*/ 273 w 312"/>
                <a:gd name="T29" fmla="*/ 235 h 365"/>
                <a:gd name="T30" fmla="*/ 234 w 312"/>
                <a:gd name="T31" fmla="*/ 222 h 365"/>
                <a:gd name="T32" fmla="*/ 221 w 312"/>
                <a:gd name="T33" fmla="*/ 228 h 365"/>
                <a:gd name="T34" fmla="*/ 202 w 312"/>
                <a:gd name="T35" fmla="*/ 72 h 365"/>
                <a:gd name="T36" fmla="*/ 169 w 312"/>
                <a:gd name="T37" fmla="*/ 72 h 365"/>
                <a:gd name="T38" fmla="*/ 150 w 312"/>
                <a:gd name="T39" fmla="*/ 39 h 365"/>
                <a:gd name="T40" fmla="*/ 137 w 312"/>
                <a:gd name="T41" fmla="*/ 20 h 365"/>
                <a:gd name="T42" fmla="*/ 117 w 312"/>
                <a:gd name="T43" fmla="*/ 13 h 365"/>
                <a:gd name="T44" fmla="*/ 98 w 312"/>
                <a:gd name="T45" fmla="*/ 0 h 365"/>
                <a:gd name="T46" fmla="*/ 52 w 312"/>
                <a:gd name="T47" fmla="*/ 33 h 365"/>
                <a:gd name="T48" fmla="*/ 59 w 312"/>
                <a:gd name="T49" fmla="*/ 72 h 365"/>
                <a:gd name="T50" fmla="*/ 32 w 312"/>
                <a:gd name="T51" fmla="*/ 91 h 365"/>
                <a:gd name="T52" fmla="*/ 26 w 312"/>
                <a:gd name="T53" fmla="*/ 111 h 365"/>
                <a:gd name="T54" fmla="*/ 0 w 312"/>
                <a:gd name="T55" fmla="*/ 169 h 365"/>
                <a:gd name="T56" fmla="*/ 13 w 312"/>
                <a:gd name="T57" fmla="*/ 189 h 365"/>
                <a:gd name="T58" fmla="*/ 0 w 312"/>
                <a:gd name="T59" fmla="*/ 202 h 365"/>
                <a:gd name="T60" fmla="*/ 6 w 312"/>
                <a:gd name="T61" fmla="*/ 235 h 365"/>
                <a:gd name="T62" fmla="*/ 13 w 312"/>
                <a:gd name="T63" fmla="*/ 248 h 365"/>
                <a:gd name="T64" fmla="*/ 0 w 312"/>
                <a:gd name="T65" fmla="*/ 228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12" h="365">
                  <a:moveTo>
                    <a:pt x="0" y="228"/>
                  </a:moveTo>
                  <a:lnTo>
                    <a:pt x="13" y="241"/>
                  </a:lnTo>
                  <a:lnTo>
                    <a:pt x="13" y="248"/>
                  </a:lnTo>
                  <a:lnTo>
                    <a:pt x="0" y="254"/>
                  </a:lnTo>
                  <a:lnTo>
                    <a:pt x="0" y="274"/>
                  </a:lnTo>
                  <a:lnTo>
                    <a:pt x="45" y="274"/>
                  </a:lnTo>
                  <a:lnTo>
                    <a:pt x="65" y="287"/>
                  </a:lnTo>
                  <a:lnTo>
                    <a:pt x="65" y="306"/>
                  </a:lnTo>
                  <a:lnTo>
                    <a:pt x="104" y="345"/>
                  </a:lnTo>
                  <a:lnTo>
                    <a:pt x="104" y="358"/>
                  </a:lnTo>
                  <a:lnTo>
                    <a:pt x="111" y="365"/>
                  </a:lnTo>
                  <a:lnTo>
                    <a:pt x="117" y="365"/>
                  </a:lnTo>
                  <a:lnTo>
                    <a:pt x="117" y="358"/>
                  </a:lnTo>
                  <a:lnTo>
                    <a:pt x="130" y="358"/>
                  </a:lnTo>
                  <a:lnTo>
                    <a:pt x="137" y="339"/>
                  </a:lnTo>
                  <a:lnTo>
                    <a:pt x="169" y="339"/>
                  </a:lnTo>
                  <a:lnTo>
                    <a:pt x="169" y="332"/>
                  </a:lnTo>
                  <a:lnTo>
                    <a:pt x="189" y="332"/>
                  </a:lnTo>
                  <a:lnTo>
                    <a:pt x="215" y="313"/>
                  </a:lnTo>
                  <a:lnTo>
                    <a:pt x="260" y="313"/>
                  </a:lnTo>
                  <a:lnTo>
                    <a:pt x="260" y="300"/>
                  </a:lnTo>
                  <a:lnTo>
                    <a:pt x="280" y="300"/>
                  </a:lnTo>
                  <a:lnTo>
                    <a:pt x="286" y="293"/>
                  </a:lnTo>
                  <a:lnTo>
                    <a:pt x="299" y="280"/>
                  </a:lnTo>
                  <a:lnTo>
                    <a:pt x="299" y="267"/>
                  </a:lnTo>
                  <a:lnTo>
                    <a:pt x="306" y="261"/>
                  </a:lnTo>
                  <a:lnTo>
                    <a:pt x="312" y="248"/>
                  </a:lnTo>
                  <a:lnTo>
                    <a:pt x="312" y="241"/>
                  </a:lnTo>
                  <a:lnTo>
                    <a:pt x="299" y="235"/>
                  </a:lnTo>
                  <a:lnTo>
                    <a:pt x="273" y="235"/>
                  </a:lnTo>
                  <a:lnTo>
                    <a:pt x="267" y="222"/>
                  </a:lnTo>
                  <a:lnTo>
                    <a:pt x="234" y="222"/>
                  </a:lnTo>
                  <a:lnTo>
                    <a:pt x="234" y="228"/>
                  </a:lnTo>
                  <a:lnTo>
                    <a:pt x="221" y="228"/>
                  </a:lnTo>
                  <a:lnTo>
                    <a:pt x="208" y="137"/>
                  </a:lnTo>
                  <a:lnTo>
                    <a:pt x="202" y="72"/>
                  </a:lnTo>
                  <a:lnTo>
                    <a:pt x="202" y="65"/>
                  </a:lnTo>
                  <a:lnTo>
                    <a:pt x="169" y="72"/>
                  </a:lnTo>
                  <a:lnTo>
                    <a:pt x="156" y="46"/>
                  </a:lnTo>
                  <a:lnTo>
                    <a:pt x="150" y="39"/>
                  </a:lnTo>
                  <a:lnTo>
                    <a:pt x="137" y="33"/>
                  </a:lnTo>
                  <a:lnTo>
                    <a:pt x="137" y="20"/>
                  </a:lnTo>
                  <a:lnTo>
                    <a:pt x="137" y="13"/>
                  </a:lnTo>
                  <a:lnTo>
                    <a:pt x="117" y="13"/>
                  </a:lnTo>
                  <a:lnTo>
                    <a:pt x="98" y="13"/>
                  </a:lnTo>
                  <a:lnTo>
                    <a:pt x="98" y="0"/>
                  </a:lnTo>
                  <a:lnTo>
                    <a:pt x="85" y="0"/>
                  </a:lnTo>
                  <a:lnTo>
                    <a:pt x="52" y="33"/>
                  </a:lnTo>
                  <a:lnTo>
                    <a:pt x="39" y="52"/>
                  </a:lnTo>
                  <a:lnTo>
                    <a:pt x="59" y="72"/>
                  </a:lnTo>
                  <a:lnTo>
                    <a:pt x="65" y="91"/>
                  </a:lnTo>
                  <a:lnTo>
                    <a:pt x="32" y="91"/>
                  </a:lnTo>
                  <a:lnTo>
                    <a:pt x="26" y="104"/>
                  </a:lnTo>
                  <a:lnTo>
                    <a:pt x="26" y="111"/>
                  </a:lnTo>
                  <a:lnTo>
                    <a:pt x="0" y="143"/>
                  </a:lnTo>
                  <a:lnTo>
                    <a:pt x="0" y="169"/>
                  </a:lnTo>
                  <a:lnTo>
                    <a:pt x="13" y="176"/>
                  </a:lnTo>
                  <a:lnTo>
                    <a:pt x="13" y="189"/>
                  </a:lnTo>
                  <a:lnTo>
                    <a:pt x="6" y="195"/>
                  </a:lnTo>
                  <a:lnTo>
                    <a:pt x="0" y="202"/>
                  </a:lnTo>
                  <a:lnTo>
                    <a:pt x="0" y="228"/>
                  </a:lnTo>
                  <a:lnTo>
                    <a:pt x="6" y="235"/>
                  </a:lnTo>
                  <a:lnTo>
                    <a:pt x="13" y="235"/>
                  </a:lnTo>
                  <a:lnTo>
                    <a:pt x="13" y="248"/>
                  </a:lnTo>
                  <a:lnTo>
                    <a:pt x="6" y="254"/>
                  </a:lnTo>
                  <a:lnTo>
                    <a:pt x="0" y="228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51" name="Freeform 6"/>
            <p:cNvSpPr>
              <a:spLocks/>
            </p:cNvSpPr>
            <p:nvPr/>
          </p:nvSpPr>
          <p:spPr bwMode="auto">
            <a:xfrm>
              <a:off x="5071" y="3526"/>
              <a:ext cx="593" cy="695"/>
            </a:xfrm>
            <a:custGeom>
              <a:avLst/>
              <a:gdLst>
                <a:gd name="T0" fmla="*/ 13 w 312"/>
                <a:gd name="T1" fmla="*/ 241 h 365"/>
                <a:gd name="T2" fmla="*/ 0 w 312"/>
                <a:gd name="T3" fmla="*/ 254 h 365"/>
                <a:gd name="T4" fmla="*/ 45 w 312"/>
                <a:gd name="T5" fmla="*/ 274 h 365"/>
                <a:gd name="T6" fmla="*/ 65 w 312"/>
                <a:gd name="T7" fmla="*/ 306 h 365"/>
                <a:gd name="T8" fmla="*/ 104 w 312"/>
                <a:gd name="T9" fmla="*/ 358 h 365"/>
                <a:gd name="T10" fmla="*/ 117 w 312"/>
                <a:gd name="T11" fmla="*/ 365 h 365"/>
                <a:gd name="T12" fmla="*/ 130 w 312"/>
                <a:gd name="T13" fmla="*/ 358 h 365"/>
                <a:gd name="T14" fmla="*/ 169 w 312"/>
                <a:gd name="T15" fmla="*/ 339 h 365"/>
                <a:gd name="T16" fmla="*/ 189 w 312"/>
                <a:gd name="T17" fmla="*/ 332 h 365"/>
                <a:gd name="T18" fmla="*/ 260 w 312"/>
                <a:gd name="T19" fmla="*/ 313 h 365"/>
                <a:gd name="T20" fmla="*/ 280 w 312"/>
                <a:gd name="T21" fmla="*/ 300 h 365"/>
                <a:gd name="T22" fmla="*/ 299 w 312"/>
                <a:gd name="T23" fmla="*/ 280 h 365"/>
                <a:gd name="T24" fmla="*/ 306 w 312"/>
                <a:gd name="T25" fmla="*/ 261 h 365"/>
                <a:gd name="T26" fmla="*/ 312 w 312"/>
                <a:gd name="T27" fmla="*/ 241 h 365"/>
                <a:gd name="T28" fmla="*/ 273 w 312"/>
                <a:gd name="T29" fmla="*/ 235 h 365"/>
                <a:gd name="T30" fmla="*/ 234 w 312"/>
                <a:gd name="T31" fmla="*/ 222 h 365"/>
                <a:gd name="T32" fmla="*/ 221 w 312"/>
                <a:gd name="T33" fmla="*/ 228 h 365"/>
                <a:gd name="T34" fmla="*/ 202 w 312"/>
                <a:gd name="T35" fmla="*/ 72 h 365"/>
                <a:gd name="T36" fmla="*/ 169 w 312"/>
                <a:gd name="T37" fmla="*/ 72 h 365"/>
                <a:gd name="T38" fmla="*/ 150 w 312"/>
                <a:gd name="T39" fmla="*/ 39 h 365"/>
                <a:gd name="T40" fmla="*/ 137 w 312"/>
                <a:gd name="T41" fmla="*/ 20 h 365"/>
                <a:gd name="T42" fmla="*/ 117 w 312"/>
                <a:gd name="T43" fmla="*/ 13 h 365"/>
                <a:gd name="T44" fmla="*/ 98 w 312"/>
                <a:gd name="T45" fmla="*/ 0 h 365"/>
                <a:gd name="T46" fmla="*/ 52 w 312"/>
                <a:gd name="T47" fmla="*/ 33 h 365"/>
                <a:gd name="T48" fmla="*/ 59 w 312"/>
                <a:gd name="T49" fmla="*/ 72 h 365"/>
                <a:gd name="T50" fmla="*/ 32 w 312"/>
                <a:gd name="T51" fmla="*/ 91 h 365"/>
                <a:gd name="T52" fmla="*/ 26 w 312"/>
                <a:gd name="T53" fmla="*/ 111 h 365"/>
                <a:gd name="T54" fmla="*/ 0 w 312"/>
                <a:gd name="T55" fmla="*/ 169 h 365"/>
                <a:gd name="T56" fmla="*/ 13 w 312"/>
                <a:gd name="T57" fmla="*/ 189 h 365"/>
                <a:gd name="T58" fmla="*/ 0 w 312"/>
                <a:gd name="T59" fmla="*/ 202 h 365"/>
                <a:gd name="T60" fmla="*/ 6 w 312"/>
                <a:gd name="T61" fmla="*/ 235 h 365"/>
                <a:gd name="T62" fmla="*/ 13 w 312"/>
                <a:gd name="T63" fmla="*/ 248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12" h="365">
                  <a:moveTo>
                    <a:pt x="0" y="228"/>
                  </a:moveTo>
                  <a:lnTo>
                    <a:pt x="13" y="241"/>
                  </a:lnTo>
                  <a:lnTo>
                    <a:pt x="13" y="248"/>
                  </a:lnTo>
                  <a:lnTo>
                    <a:pt x="0" y="254"/>
                  </a:lnTo>
                  <a:lnTo>
                    <a:pt x="0" y="274"/>
                  </a:lnTo>
                  <a:lnTo>
                    <a:pt x="45" y="274"/>
                  </a:lnTo>
                  <a:lnTo>
                    <a:pt x="65" y="287"/>
                  </a:lnTo>
                  <a:lnTo>
                    <a:pt x="65" y="306"/>
                  </a:lnTo>
                  <a:lnTo>
                    <a:pt x="104" y="345"/>
                  </a:lnTo>
                  <a:lnTo>
                    <a:pt x="104" y="358"/>
                  </a:lnTo>
                  <a:lnTo>
                    <a:pt x="111" y="365"/>
                  </a:lnTo>
                  <a:lnTo>
                    <a:pt x="117" y="365"/>
                  </a:lnTo>
                  <a:lnTo>
                    <a:pt x="117" y="358"/>
                  </a:lnTo>
                  <a:lnTo>
                    <a:pt x="130" y="358"/>
                  </a:lnTo>
                  <a:lnTo>
                    <a:pt x="137" y="339"/>
                  </a:lnTo>
                  <a:lnTo>
                    <a:pt x="169" y="339"/>
                  </a:lnTo>
                  <a:lnTo>
                    <a:pt x="169" y="332"/>
                  </a:lnTo>
                  <a:lnTo>
                    <a:pt x="189" y="332"/>
                  </a:lnTo>
                  <a:lnTo>
                    <a:pt x="215" y="313"/>
                  </a:lnTo>
                  <a:lnTo>
                    <a:pt x="260" y="313"/>
                  </a:lnTo>
                  <a:lnTo>
                    <a:pt x="260" y="300"/>
                  </a:lnTo>
                  <a:lnTo>
                    <a:pt x="280" y="300"/>
                  </a:lnTo>
                  <a:lnTo>
                    <a:pt x="286" y="293"/>
                  </a:lnTo>
                  <a:lnTo>
                    <a:pt x="299" y="280"/>
                  </a:lnTo>
                  <a:lnTo>
                    <a:pt x="299" y="267"/>
                  </a:lnTo>
                  <a:lnTo>
                    <a:pt x="306" y="261"/>
                  </a:lnTo>
                  <a:lnTo>
                    <a:pt x="312" y="248"/>
                  </a:lnTo>
                  <a:lnTo>
                    <a:pt x="312" y="241"/>
                  </a:lnTo>
                  <a:lnTo>
                    <a:pt x="299" y="235"/>
                  </a:lnTo>
                  <a:lnTo>
                    <a:pt x="273" y="235"/>
                  </a:lnTo>
                  <a:lnTo>
                    <a:pt x="267" y="222"/>
                  </a:lnTo>
                  <a:lnTo>
                    <a:pt x="234" y="222"/>
                  </a:lnTo>
                  <a:lnTo>
                    <a:pt x="234" y="228"/>
                  </a:lnTo>
                  <a:lnTo>
                    <a:pt x="221" y="228"/>
                  </a:lnTo>
                  <a:lnTo>
                    <a:pt x="208" y="137"/>
                  </a:lnTo>
                  <a:lnTo>
                    <a:pt x="202" y="72"/>
                  </a:lnTo>
                  <a:lnTo>
                    <a:pt x="202" y="65"/>
                  </a:lnTo>
                  <a:lnTo>
                    <a:pt x="169" y="72"/>
                  </a:lnTo>
                  <a:lnTo>
                    <a:pt x="156" y="46"/>
                  </a:lnTo>
                  <a:lnTo>
                    <a:pt x="150" y="39"/>
                  </a:lnTo>
                  <a:lnTo>
                    <a:pt x="137" y="33"/>
                  </a:lnTo>
                  <a:lnTo>
                    <a:pt x="137" y="20"/>
                  </a:lnTo>
                  <a:lnTo>
                    <a:pt x="137" y="13"/>
                  </a:lnTo>
                  <a:lnTo>
                    <a:pt x="117" y="13"/>
                  </a:lnTo>
                  <a:lnTo>
                    <a:pt x="98" y="13"/>
                  </a:lnTo>
                  <a:lnTo>
                    <a:pt x="98" y="0"/>
                  </a:lnTo>
                  <a:lnTo>
                    <a:pt x="85" y="0"/>
                  </a:lnTo>
                  <a:lnTo>
                    <a:pt x="52" y="33"/>
                  </a:lnTo>
                  <a:lnTo>
                    <a:pt x="39" y="52"/>
                  </a:lnTo>
                  <a:lnTo>
                    <a:pt x="59" y="72"/>
                  </a:lnTo>
                  <a:lnTo>
                    <a:pt x="65" y="91"/>
                  </a:lnTo>
                  <a:lnTo>
                    <a:pt x="32" y="91"/>
                  </a:lnTo>
                  <a:lnTo>
                    <a:pt x="26" y="104"/>
                  </a:lnTo>
                  <a:lnTo>
                    <a:pt x="26" y="111"/>
                  </a:lnTo>
                  <a:lnTo>
                    <a:pt x="0" y="143"/>
                  </a:lnTo>
                  <a:lnTo>
                    <a:pt x="0" y="169"/>
                  </a:lnTo>
                  <a:lnTo>
                    <a:pt x="13" y="176"/>
                  </a:lnTo>
                  <a:lnTo>
                    <a:pt x="13" y="189"/>
                  </a:lnTo>
                  <a:lnTo>
                    <a:pt x="6" y="195"/>
                  </a:lnTo>
                  <a:lnTo>
                    <a:pt x="0" y="202"/>
                  </a:lnTo>
                  <a:lnTo>
                    <a:pt x="0" y="228"/>
                  </a:lnTo>
                  <a:lnTo>
                    <a:pt x="6" y="235"/>
                  </a:lnTo>
                  <a:lnTo>
                    <a:pt x="13" y="235"/>
                  </a:lnTo>
                  <a:lnTo>
                    <a:pt x="13" y="248"/>
                  </a:lnTo>
                  <a:lnTo>
                    <a:pt x="6" y="254"/>
                  </a:lnTo>
                </a:path>
              </a:pathLst>
            </a:custGeom>
            <a:grpFill/>
            <a:ln w="12700">
              <a:solidFill>
                <a:srgbClr val="ADC5DB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52" name="Freeform 7" descr="Punti sparsi"/>
            <p:cNvSpPr>
              <a:spLocks/>
            </p:cNvSpPr>
            <p:nvPr/>
          </p:nvSpPr>
          <p:spPr bwMode="auto">
            <a:xfrm>
              <a:off x="3123" y="2037"/>
              <a:ext cx="471" cy="272"/>
            </a:xfrm>
            <a:custGeom>
              <a:avLst/>
              <a:gdLst>
                <a:gd name="T0" fmla="*/ 0 w 247"/>
                <a:gd name="T1" fmla="*/ 45 h 143"/>
                <a:gd name="T2" fmla="*/ 0 w 247"/>
                <a:gd name="T3" fmla="*/ 91 h 143"/>
                <a:gd name="T4" fmla="*/ 13 w 247"/>
                <a:gd name="T5" fmla="*/ 97 h 143"/>
                <a:gd name="T6" fmla="*/ 13 w 247"/>
                <a:gd name="T7" fmla="*/ 130 h 143"/>
                <a:gd name="T8" fmla="*/ 39 w 247"/>
                <a:gd name="T9" fmla="*/ 136 h 143"/>
                <a:gd name="T10" fmla="*/ 52 w 247"/>
                <a:gd name="T11" fmla="*/ 130 h 143"/>
                <a:gd name="T12" fmla="*/ 58 w 247"/>
                <a:gd name="T13" fmla="*/ 143 h 143"/>
                <a:gd name="T14" fmla="*/ 78 w 247"/>
                <a:gd name="T15" fmla="*/ 136 h 143"/>
                <a:gd name="T16" fmla="*/ 104 w 247"/>
                <a:gd name="T17" fmla="*/ 136 h 143"/>
                <a:gd name="T18" fmla="*/ 130 w 247"/>
                <a:gd name="T19" fmla="*/ 130 h 143"/>
                <a:gd name="T20" fmla="*/ 149 w 247"/>
                <a:gd name="T21" fmla="*/ 130 h 143"/>
                <a:gd name="T22" fmla="*/ 162 w 247"/>
                <a:gd name="T23" fmla="*/ 143 h 143"/>
                <a:gd name="T24" fmla="*/ 195 w 247"/>
                <a:gd name="T25" fmla="*/ 143 h 143"/>
                <a:gd name="T26" fmla="*/ 228 w 247"/>
                <a:gd name="T27" fmla="*/ 130 h 143"/>
                <a:gd name="T28" fmla="*/ 228 w 247"/>
                <a:gd name="T29" fmla="*/ 97 h 143"/>
                <a:gd name="T30" fmla="*/ 247 w 247"/>
                <a:gd name="T31" fmla="*/ 97 h 143"/>
                <a:gd name="T32" fmla="*/ 247 w 247"/>
                <a:gd name="T33" fmla="*/ 32 h 143"/>
                <a:gd name="T34" fmla="*/ 201 w 247"/>
                <a:gd name="T35" fmla="*/ 32 h 143"/>
                <a:gd name="T36" fmla="*/ 169 w 247"/>
                <a:gd name="T37" fmla="*/ 0 h 143"/>
                <a:gd name="T38" fmla="*/ 149 w 247"/>
                <a:gd name="T39" fmla="*/ 0 h 143"/>
                <a:gd name="T40" fmla="*/ 130 w 247"/>
                <a:gd name="T41" fmla="*/ 26 h 143"/>
                <a:gd name="T42" fmla="*/ 117 w 247"/>
                <a:gd name="T43" fmla="*/ 13 h 143"/>
                <a:gd name="T44" fmla="*/ 104 w 247"/>
                <a:gd name="T45" fmla="*/ 13 h 143"/>
                <a:gd name="T46" fmla="*/ 91 w 247"/>
                <a:gd name="T47" fmla="*/ 32 h 143"/>
                <a:gd name="T48" fmla="*/ 58 w 247"/>
                <a:gd name="T49" fmla="*/ 32 h 143"/>
                <a:gd name="T50" fmla="*/ 52 w 247"/>
                <a:gd name="T51" fmla="*/ 19 h 143"/>
                <a:gd name="T52" fmla="*/ 32 w 247"/>
                <a:gd name="T53" fmla="*/ 19 h 143"/>
                <a:gd name="T54" fmla="*/ 0 w 247"/>
                <a:gd name="T55" fmla="*/ 45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47" h="143">
                  <a:moveTo>
                    <a:pt x="0" y="45"/>
                  </a:moveTo>
                  <a:lnTo>
                    <a:pt x="0" y="91"/>
                  </a:lnTo>
                  <a:lnTo>
                    <a:pt x="13" y="97"/>
                  </a:lnTo>
                  <a:lnTo>
                    <a:pt x="13" y="130"/>
                  </a:lnTo>
                  <a:lnTo>
                    <a:pt x="39" y="136"/>
                  </a:lnTo>
                  <a:lnTo>
                    <a:pt x="52" y="130"/>
                  </a:lnTo>
                  <a:lnTo>
                    <a:pt x="58" y="143"/>
                  </a:lnTo>
                  <a:lnTo>
                    <a:pt x="78" y="136"/>
                  </a:lnTo>
                  <a:lnTo>
                    <a:pt x="104" y="136"/>
                  </a:lnTo>
                  <a:lnTo>
                    <a:pt x="130" y="130"/>
                  </a:lnTo>
                  <a:lnTo>
                    <a:pt x="149" y="130"/>
                  </a:lnTo>
                  <a:lnTo>
                    <a:pt x="162" y="143"/>
                  </a:lnTo>
                  <a:lnTo>
                    <a:pt x="195" y="143"/>
                  </a:lnTo>
                  <a:lnTo>
                    <a:pt x="228" y="130"/>
                  </a:lnTo>
                  <a:lnTo>
                    <a:pt x="228" y="97"/>
                  </a:lnTo>
                  <a:lnTo>
                    <a:pt x="247" y="97"/>
                  </a:lnTo>
                  <a:lnTo>
                    <a:pt x="247" y="32"/>
                  </a:lnTo>
                  <a:lnTo>
                    <a:pt x="201" y="32"/>
                  </a:lnTo>
                  <a:lnTo>
                    <a:pt x="169" y="0"/>
                  </a:lnTo>
                  <a:lnTo>
                    <a:pt x="149" y="0"/>
                  </a:lnTo>
                  <a:lnTo>
                    <a:pt x="130" y="26"/>
                  </a:lnTo>
                  <a:lnTo>
                    <a:pt x="117" y="13"/>
                  </a:lnTo>
                  <a:lnTo>
                    <a:pt x="104" y="13"/>
                  </a:lnTo>
                  <a:lnTo>
                    <a:pt x="91" y="32"/>
                  </a:lnTo>
                  <a:lnTo>
                    <a:pt x="58" y="32"/>
                  </a:lnTo>
                  <a:lnTo>
                    <a:pt x="52" y="19"/>
                  </a:lnTo>
                  <a:lnTo>
                    <a:pt x="32" y="19"/>
                  </a:lnTo>
                  <a:lnTo>
                    <a:pt x="0" y="45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53" name="Freeform 8" descr="75%"/>
            <p:cNvSpPr>
              <a:spLocks/>
            </p:cNvSpPr>
            <p:nvPr/>
          </p:nvSpPr>
          <p:spPr bwMode="auto">
            <a:xfrm>
              <a:off x="2961" y="1849"/>
              <a:ext cx="1042" cy="1266"/>
            </a:xfrm>
            <a:custGeom>
              <a:avLst/>
              <a:gdLst>
                <a:gd name="T0" fmla="*/ 326 w 547"/>
                <a:gd name="T1" fmla="*/ 195 h 664"/>
                <a:gd name="T2" fmla="*/ 306 w 547"/>
                <a:gd name="T3" fmla="*/ 228 h 664"/>
                <a:gd name="T4" fmla="*/ 241 w 547"/>
                <a:gd name="T5" fmla="*/ 241 h 664"/>
                <a:gd name="T6" fmla="*/ 208 w 547"/>
                <a:gd name="T7" fmla="*/ 228 h 664"/>
                <a:gd name="T8" fmla="*/ 143 w 547"/>
                <a:gd name="T9" fmla="*/ 234 h 664"/>
                <a:gd name="T10" fmla="*/ 117 w 547"/>
                <a:gd name="T11" fmla="*/ 234 h 664"/>
                <a:gd name="T12" fmla="*/ 130 w 547"/>
                <a:gd name="T13" fmla="*/ 254 h 664"/>
                <a:gd name="T14" fmla="*/ 137 w 547"/>
                <a:gd name="T15" fmla="*/ 299 h 664"/>
                <a:gd name="T16" fmla="*/ 91 w 547"/>
                <a:gd name="T17" fmla="*/ 306 h 664"/>
                <a:gd name="T18" fmla="*/ 46 w 547"/>
                <a:gd name="T19" fmla="*/ 332 h 664"/>
                <a:gd name="T20" fmla="*/ 13 w 547"/>
                <a:gd name="T21" fmla="*/ 319 h 664"/>
                <a:gd name="T22" fmla="*/ 0 w 547"/>
                <a:gd name="T23" fmla="*/ 345 h 664"/>
                <a:gd name="T24" fmla="*/ 13 w 547"/>
                <a:gd name="T25" fmla="*/ 397 h 664"/>
                <a:gd name="T26" fmla="*/ 52 w 547"/>
                <a:gd name="T27" fmla="*/ 475 h 664"/>
                <a:gd name="T28" fmla="*/ 39 w 547"/>
                <a:gd name="T29" fmla="*/ 527 h 664"/>
                <a:gd name="T30" fmla="*/ 33 w 547"/>
                <a:gd name="T31" fmla="*/ 566 h 664"/>
                <a:gd name="T32" fmla="*/ 91 w 547"/>
                <a:gd name="T33" fmla="*/ 619 h 664"/>
                <a:gd name="T34" fmla="*/ 189 w 547"/>
                <a:gd name="T35" fmla="*/ 632 h 664"/>
                <a:gd name="T36" fmla="*/ 221 w 547"/>
                <a:gd name="T37" fmla="*/ 658 h 664"/>
                <a:gd name="T38" fmla="*/ 260 w 547"/>
                <a:gd name="T39" fmla="*/ 664 h 664"/>
                <a:gd name="T40" fmla="*/ 267 w 547"/>
                <a:gd name="T41" fmla="*/ 658 h 664"/>
                <a:gd name="T42" fmla="*/ 286 w 547"/>
                <a:gd name="T43" fmla="*/ 612 h 664"/>
                <a:gd name="T44" fmla="*/ 293 w 547"/>
                <a:gd name="T45" fmla="*/ 599 h 664"/>
                <a:gd name="T46" fmla="*/ 319 w 547"/>
                <a:gd name="T47" fmla="*/ 566 h 664"/>
                <a:gd name="T48" fmla="*/ 345 w 547"/>
                <a:gd name="T49" fmla="*/ 547 h 664"/>
                <a:gd name="T50" fmla="*/ 391 w 547"/>
                <a:gd name="T51" fmla="*/ 547 h 664"/>
                <a:gd name="T52" fmla="*/ 430 w 547"/>
                <a:gd name="T53" fmla="*/ 566 h 664"/>
                <a:gd name="T54" fmla="*/ 462 w 547"/>
                <a:gd name="T55" fmla="*/ 553 h 664"/>
                <a:gd name="T56" fmla="*/ 514 w 547"/>
                <a:gd name="T57" fmla="*/ 521 h 664"/>
                <a:gd name="T58" fmla="*/ 547 w 547"/>
                <a:gd name="T59" fmla="*/ 540 h 664"/>
                <a:gd name="T60" fmla="*/ 540 w 547"/>
                <a:gd name="T61" fmla="*/ 514 h 664"/>
                <a:gd name="T62" fmla="*/ 534 w 547"/>
                <a:gd name="T63" fmla="*/ 488 h 664"/>
                <a:gd name="T64" fmla="*/ 521 w 547"/>
                <a:gd name="T65" fmla="*/ 462 h 664"/>
                <a:gd name="T66" fmla="*/ 475 w 547"/>
                <a:gd name="T67" fmla="*/ 417 h 664"/>
                <a:gd name="T68" fmla="*/ 456 w 547"/>
                <a:gd name="T69" fmla="*/ 423 h 664"/>
                <a:gd name="T70" fmla="*/ 423 w 547"/>
                <a:gd name="T71" fmla="*/ 345 h 664"/>
                <a:gd name="T72" fmla="*/ 417 w 547"/>
                <a:gd name="T73" fmla="*/ 319 h 664"/>
                <a:gd name="T74" fmla="*/ 443 w 547"/>
                <a:gd name="T75" fmla="*/ 332 h 664"/>
                <a:gd name="T76" fmla="*/ 475 w 547"/>
                <a:gd name="T77" fmla="*/ 319 h 664"/>
                <a:gd name="T78" fmla="*/ 488 w 547"/>
                <a:gd name="T79" fmla="*/ 306 h 664"/>
                <a:gd name="T80" fmla="*/ 456 w 547"/>
                <a:gd name="T81" fmla="*/ 228 h 664"/>
                <a:gd name="T82" fmla="*/ 449 w 547"/>
                <a:gd name="T83" fmla="*/ 176 h 664"/>
                <a:gd name="T84" fmla="*/ 501 w 547"/>
                <a:gd name="T85" fmla="*/ 143 h 664"/>
                <a:gd name="T86" fmla="*/ 508 w 547"/>
                <a:gd name="T87" fmla="*/ 111 h 664"/>
                <a:gd name="T88" fmla="*/ 443 w 547"/>
                <a:gd name="T89" fmla="*/ 72 h 664"/>
                <a:gd name="T90" fmla="*/ 436 w 547"/>
                <a:gd name="T91" fmla="*/ 46 h 664"/>
                <a:gd name="T92" fmla="*/ 443 w 547"/>
                <a:gd name="T93" fmla="*/ 13 h 664"/>
                <a:gd name="T94" fmla="*/ 423 w 547"/>
                <a:gd name="T95" fmla="*/ 6 h 664"/>
                <a:gd name="T96" fmla="*/ 378 w 547"/>
                <a:gd name="T97" fmla="*/ 39 h 664"/>
                <a:gd name="T98" fmla="*/ 378 w 547"/>
                <a:gd name="T99" fmla="*/ 78 h 664"/>
                <a:gd name="T100" fmla="*/ 371 w 547"/>
                <a:gd name="T101" fmla="*/ 91 h 664"/>
                <a:gd name="T102" fmla="*/ 326 w 547"/>
                <a:gd name="T103" fmla="*/ 124 h 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47" h="664">
                  <a:moveTo>
                    <a:pt x="326" y="130"/>
                  </a:moveTo>
                  <a:lnTo>
                    <a:pt x="326" y="195"/>
                  </a:lnTo>
                  <a:lnTo>
                    <a:pt x="306" y="195"/>
                  </a:lnTo>
                  <a:lnTo>
                    <a:pt x="306" y="228"/>
                  </a:lnTo>
                  <a:lnTo>
                    <a:pt x="280" y="241"/>
                  </a:lnTo>
                  <a:lnTo>
                    <a:pt x="241" y="241"/>
                  </a:lnTo>
                  <a:lnTo>
                    <a:pt x="234" y="228"/>
                  </a:lnTo>
                  <a:lnTo>
                    <a:pt x="208" y="228"/>
                  </a:lnTo>
                  <a:lnTo>
                    <a:pt x="189" y="234"/>
                  </a:lnTo>
                  <a:lnTo>
                    <a:pt x="143" y="234"/>
                  </a:lnTo>
                  <a:lnTo>
                    <a:pt x="137" y="228"/>
                  </a:lnTo>
                  <a:lnTo>
                    <a:pt x="117" y="234"/>
                  </a:lnTo>
                  <a:lnTo>
                    <a:pt x="117" y="241"/>
                  </a:lnTo>
                  <a:lnTo>
                    <a:pt x="130" y="254"/>
                  </a:lnTo>
                  <a:lnTo>
                    <a:pt x="130" y="286"/>
                  </a:lnTo>
                  <a:lnTo>
                    <a:pt x="137" y="299"/>
                  </a:lnTo>
                  <a:lnTo>
                    <a:pt x="130" y="313"/>
                  </a:lnTo>
                  <a:lnTo>
                    <a:pt x="91" y="306"/>
                  </a:lnTo>
                  <a:lnTo>
                    <a:pt x="72" y="332"/>
                  </a:lnTo>
                  <a:lnTo>
                    <a:pt x="46" y="332"/>
                  </a:lnTo>
                  <a:lnTo>
                    <a:pt x="39" y="319"/>
                  </a:lnTo>
                  <a:lnTo>
                    <a:pt x="13" y="319"/>
                  </a:lnTo>
                  <a:lnTo>
                    <a:pt x="0" y="332"/>
                  </a:lnTo>
                  <a:lnTo>
                    <a:pt x="0" y="345"/>
                  </a:lnTo>
                  <a:lnTo>
                    <a:pt x="13" y="352"/>
                  </a:lnTo>
                  <a:lnTo>
                    <a:pt x="13" y="397"/>
                  </a:lnTo>
                  <a:lnTo>
                    <a:pt x="52" y="430"/>
                  </a:lnTo>
                  <a:lnTo>
                    <a:pt x="52" y="475"/>
                  </a:lnTo>
                  <a:lnTo>
                    <a:pt x="26" y="508"/>
                  </a:lnTo>
                  <a:lnTo>
                    <a:pt x="39" y="527"/>
                  </a:lnTo>
                  <a:lnTo>
                    <a:pt x="26" y="534"/>
                  </a:lnTo>
                  <a:lnTo>
                    <a:pt x="33" y="566"/>
                  </a:lnTo>
                  <a:lnTo>
                    <a:pt x="72" y="619"/>
                  </a:lnTo>
                  <a:lnTo>
                    <a:pt x="91" y="619"/>
                  </a:lnTo>
                  <a:lnTo>
                    <a:pt x="111" y="625"/>
                  </a:lnTo>
                  <a:lnTo>
                    <a:pt x="189" y="632"/>
                  </a:lnTo>
                  <a:lnTo>
                    <a:pt x="202" y="664"/>
                  </a:lnTo>
                  <a:lnTo>
                    <a:pt x="221" y="658"/>
                  </a:lnTo>
                  <a:lnTo>
                    <a:pt x="234" y="664"/>
                  </a:lnTo>
                  <a:lnTo>
                    <a:pt x="260" y="664"/>
                  </a:lnTo>
                  <a:lnTo>
                    <a:pt x="260" y="658"/>
                  </a:lnTo>
                  <a:lnTo>
                    <a:pt x="267" y="658"/>
                  </a:lnTo>
                  <a:lnTo>
                    <a:pt x="267" y="625"/>
                  </a:lnTo>
                  <a:lnTo>
                    <a:pt x="286" y="612"/>
                  </a:lnTo>
                  <a:lnTo>
                    <a:pt x="286" y="599"/>
                  </a:lnTo>
                  <a:lnTo>
                    <a:pt x="293" y="599"/>
                  </a:lnTo>
                  <a:lnTo>
                    <a:pt x="319" y="580"/>
                  </a:lnTo>
                  <a:lnTo>
                    <a:pt x="319" y="566"/>
                  </a:lnTo>
                  <a:lnTo>
                    <a:pt x="332" y="547"/>
                  </a:lnTo>
                  <a:lnTo>
                    <a:pt x="345" y="547"/>
                  </a:lnTo>
                  <a:lnTo>
                    <a:pt x="365" y="566"/>
                  </a:lnTo>
                  <a:lnTo>
                    <a:pt x="391" y="547"/>
                  </a:lnTo>
                  <a:lnTo>
                    <a:pt x="423" y="547"/>
                  </a:lnTo>
                  <a:lnTo>
                    <a:pt x="430" y="566"/>
                  </a:lnTo>
                  <a:lnTo>
                    <a:pt x="436" y="553"/>
                  </a:lnTo>
                  <a:lnTo>
                    <a:pt x="462" y="553"/>
                  </a:lnTo>
                  <a:lnTo>
                    <a:pt x="482" y="521"/>
                  </a:lnTo>
                  <a:lnTo>
                    <a:pt x="514" y="521"/>
                  </a:lnTo>
                  <a:lnTo>
                    <a:pt x="527" y="540"/>
                  </a:lnTo>
                  <a:lnTo>
                    <a:pt x="547" y="540"/>
                  </a:lnTo>
                  <a:lnTo>
                    <a:pt x="547" y="521"/>
                  </a:lnTo>
                  <a:lnTo>
                    <a:pt x="540" y="514"/>
                  </a:lnTo>
                  <a:lnTo>
                    <a:pt x="547" y="508"/>
                  </a:lnTo>
                  <a:lnTo>
                    <a:pt x="534" y="488"/>
                  </a:lnTo>
                  <a:lnTo>
                    <a:pt x="527" y="482"/>
                  </a:lnTo>
                  <a:lnTo>
                    <a:pt x="521" y="462"/>
                  </a:lnTo>
                  <a:lnTo>
                    <a:pt x="495" y="417"/>
                  </a:lnTo>
                  <a:lnTo>
                    <a:pt x="475" y="417"/>
                  </a:lnTo>
                  <a:lnTo>
                    <a:pt x="475" y="423"/>
                  </a:lnTo>
                  <a:lnTo>
                    <a:pt x="456" y="423"/>
                  </a:lnTo>
                  <a:lnTo>
                    <a:pt x="423" y="365"/>
                  </a:lnTo>
                  <a:lnTo>
                    <a:pt x="423" y="345"/>
                  </a:lnTo>
                  <a:lnTo>
                    <a:pt x="404" y="332"/>
                  </a:lnTo>
                  <a:lnTo>
                    <a:pt x="417" y="319"/>
                  </a:lnTo>
                  <a:lnTo>
                    <a:pt x="430" y="319"/>
                  </a:lnTo>
                  <a:lnTo>
                    <a:pt x="443" y="332"/>
                  </a:lnTo>
                  <a:lnTo>
                    <a:pt x="469" y="332"/>
                  </a:lnTo>
                  <a:lnTo>
                    <a:pt x="475" y="319"/>
                  </a:lnTo>
                  <a:lnTo>
                    <a:pt x="488" y="319"/>
                  </a:lnTo>
                  <a:lnTo>
                    <a:pt x="488" y="306"/>
                  </a:lnTo>
                  <a:lnTo>
                    <a:pt x="456" y="254"/>
                  </a:lnTo>
                  <a:lnTo>
                    <a:pt x="456" y="228"/>
                  </a:lnTo>
                  <a:lnTo>
                    <a:pt x="449" y="228"/>
                  </a:lnTo>
                  <a:lnTo>
                    <a:pt x="449" y="176"/>
                  </a:lnTo>
                  <a:lnTo>
                    <a:pt x="475" y="143"/>
                  </a:lnTo>
                  <a:lnTo>
                    <a:pt x="501" y="143"/>
                  </a:lnTo>
                  <a:lnTo>
                    <a:pt x="508" y="137"/>
                  </a:lnTo>
                  <a:lnTo>
                    <a:pt x="508" y="111"/>
                  </a:lnTo>
                  <a:lnTo>
                    <a:pt x="475" y="111"/>
                  </a:lnTo>
                  <a:lnTo>
                    <a:pt x="443" y="72"/>
                  </a:lnTo>
                  <a:lnTo>
                    <a:pt x="443" y="59"/>
                  </a:lnTo>
                  <a:lnTo>
                    <a:pt x="436" y="46"/>
                  </a:lnTo>
                  <a:lnTo>
                    <a:pt x="443" y="39"/>
                  </a:lnTo>
                  <a:lnTo>
                    <a:pt x="443" y="13"/>
                  </a:lnTo>
                  <a:lnTo>
                    <a:pt x="449" y="0"/>
                  </a:lnTo>
                  <a:lnTo>
                    <a:pt x="423" y="6"/>
                  </a:lnTo>
                  <a:lnTo>
                    <a:pt x="397" y="39"/>
                  </a:lnTo>
                  <a:lnTo>
                    <a:pt x="378" y="39"/>
                  </a:lnTo>
                  <a:lnTo>
                    <a:pt x="384" y="59"/>
                  </a:lnTo>
                  <a:lnTo>
                    <a:pt x="378" y="78"/>
                  </a:lnTo>
                  <a:lnTo>
                    <a:pt x="378" y="85"/>
                  </a:lnTo>
                  <a:lnTo>
                    <a:pt x="371" y="91"/>
                  </a:lnTo>
                  <a:lnTo>
                    <a:pt x="358" y="91"/>
                  </a:lnTo>
                  <a:lnTo>
                    <a:pt x="326" y="124"/>
                  </a:lnTo>
                  <a:lnTo>
                    <a:pt x="326" y="130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54" name="Freeform 9" descr="Punti sparsi"/>
            <p:cNvSpPr>
              <a:spLocks/>
            </p:cNvSpPr>
            <p:nvPr/>
          </p:nvSpPr>
          <p:spPr bwMode="auto">
            <a:xfrm>
              <a:off x="4627" y="1677"/>
              <a:ext cx="842" cy="718"/>
            </a:xfrm>
            <a:custGeom>
              <a:avLst/>
              <a:gdLst>
                <a:gd name="T0" fmla="*/ 6 w 442"/>
                <a:gd name="T1" fmla="*/ 123 h 377"/>
                <a:gd name="T2" fmla="*/ 52 w 442"/>
                <a:gd name="T3" fmla="*/ 150 h 377"/>
                <a:gd name="T4" fmla="*/ 26 w 442"/>
                <a:gd name="T5" fmla="*/ 182 h 377"/>
                <a:gd name="T6" fmla="*/ 32 w 442"/>
                <a:gd name="T7" fmla="*/ 202 h 377"/>
                <a:gd name="T8" fmla="*/ 6 w 442"/>
                <a:gd name="T9" fmla="*/ 293 h 377"/>
                <a:gd name="T10" fmla="*/ 26 w 442"/>
                <a:gd name="T11" fmla="*/ 332 h 377"/>
                <a:gd name="T12" fmla="*/ 65 w 442"/>
                <a:gd name="T13" fmla="*/ 325 h 377"/>
                <a:gd name="T14" fmla="*/ 58 w 442"/>
                <a:gd name="T15" fmla="*/ 364 h 377"/>
                <a:gd name="T16" fmla="*/ 84 w 442"/>
                <a:gd name="T17" fmla="*/ 377 h 377"/>
                <a:gd name="T18" fmla="*/ 110 w 442"/>
                <a:gd name="T19" fmla="*/ 371 h 377"/>
                <a:gd name="T20" fmla="*/ 143 w 442"/>
                <a:gd name="T21" fmla="*/ 358 h 377"/>
                <a:gd name="T22" fmla="*/ 162 w 442"/>
                <a:gd name="T23" fmla="*/ 312 h 377"/>
                <a:gd name="T24" fmla="*/ 201 w 442"/>
                <a:gd name="T25" fmla="*/ 306 h 377"/>
                <a:gd name="T26" fmla="*/ 221 w 442"/>
                <a:gd name="T27" fmla="*/ 306 h 377"/>
                <a:gd name="T28" fmla="*/ 247 w 442"/>
                <a:gd name="T29" fmla="*/ 312 h 377"/>
                <a:gd name="T30" fmla="*/ 260 w 442"/>
                <a:gd name="T31" fmla="*/ 280 h 377"/>
                <a:gd name="T32" fmla="*/ 293 w 442"/>
                <a:gd name="T33" fmla="*/ 273 h 377"/>
                <a:gd name="T34" fmla="*/ 306 w 442"/>
                <a:gd name="T35" fmla="*/ 267 h 377"/>
                <a:gd name="T36" fmla="*/ 293 w 442"/>
                <a:gd name="T37" fmla="*/ 208 h 377"/>
                <a:gd name="T38" fmla="*/ 319 w 442"/>
                <a:gd name="T39" fmla="*/ 182 h 377"/>
                <a:gd name="T40" fmla="*/ 312 w 442"/>
                <a:gd name="T41" fmla="*/ 156 h 377"/>
                <a:gd name="T42" fmla="*/ 364 w 442"/>
                <a:gd name="T43" fmla="*/ 130 h 377"/>
                <a:gd name="T44" fmla="*/ 377 w 442"/>
                <a:gd name="T45" fmla="*/ 110 h 377"/>
                <a:gd name="T46" fmla="*/ 410 w 442"/>
                <a:gd name="T47" fmla="*/ 117 h 377"/>
                <a:gd name="T48" fmla="*/ 416 w 442"/>
                <a:gd name="T49" fmla="*/ 71 h 377"/>
                <a:gd name="T50" fmla="*/ 410 w 442"/>
                <a:gd name="T51" fmla="*/ 58 h 377"/>
                <a:gd name="T52" fmla="*/ 384 w 442"/>
                <a:gd name="T53" fmla="*/ 45 h 377"/>
                <a:gd name="T54" fmla="*/ 410 w 442"/>
                <a:gd name="T55" fmla="*/ 19 h 377"/>
                <a:gd name="T56" fmla="*/ 403 w 442"/>
                <a:gd name="T57" fmla="*/ 0 h 377"/>
                <a:gd name="T58" fmla="*/ 384 w 442"/>
                <a:gd name="T59" fmla="*/ 6 h 377"/>
                <a:gd name="T60" fmla="*/ 345 w 442"/>
                <a:gd name="T61" fmla="*/ 19 h 377"/>
                <a:gd name="T62" fmla="*/ 293 w 442"/>
                <a:gd name="T63" fmla="*/ 26 h 377"/>
                <a:gd name="T64" fmla="*/ 247 w 442"/>
                <a:gd name="T65" fmla="*/ 19 h 377"/>
                <a:gd name="T66" fmla="*/ 201 w 442"/>
                <a:gd name="T67" fmla="*/ 13 h 377"/>
                <a:gd name="T68" fmla="*/ 169 w 442"/>
                <a:gd name="T69" fmla="*/ 19 h 377"/>
                <a:gd name="T70" fmla="*/ 104 w 442"/>
                <a:gd name="T71" fmla="*/ 65 h 377"/>
                <a:gd name="T72" fmla="*/ 65 w 442"/>
                <a:gd name="T73" fmla="*/ 52 h 377"/>
                <a:gd name="T74" fmla="*/ 52 w 442"/>
                <a:gd name="T75" fmla="*/ 32 h 377"/>
                <a:gd name="T76" fmla="*/ 6 w 442"/>
                <a:gd name="T77" fmla="*/ 45 h 377"/>
                <a:gd name="T78" fmla="*/ 6 w 442"/>
                <a:gd name="T79" fmla="*/ 91 h 377"/>
                <a:gd name="T80" fmla="*/ 6 w 442"/>
                <a:gd name="T81" fmla="*/ 110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42" h="377">
                  <a:moveTo>
                    <a:pt x="6" y="110"/>
                  </a:moveTo>
                  <a:lnTo>
                    <a:pt x="6" y="123"/>
                  </a:lnTo>
                  <a:lnTo>
                    <a:pt x="13" y="123"/>
                  </a:lnTo>
                  <a:lnTo>
                    <a:pt x="52" y="150"/>
                  </a:lnTo>
                  <a:lnTo>
                    <a:pt x="52" y="163"/>
                  </a:lnTo>
                  <a:lnTo>
                    <a:pt x="26" y="182"/>
                  </a:lnTo>
                  <a:lnTo>
                    <a:pt x="26" y="195"/>
                  </a:lnTo>
                  <a:lnTo>
                    <a:pt x="32" y="202"/>
                  </a:lnTo>
                  <a:lnTo>
                    <a:pt x="32" y="241"/>
                  </a:lnTo>
                  <a:lnTo>
                    <a:pt x="6" y="293"/>
                  </a:lnTo>
                  <a:lnTo>
                    <a:pt x="6" y="325"/>
                  </a:lnTo>
                  <a:lnTo>
                    <a:pt x="26" y="332"/>
                  </a:lnTo>
                  <a:lnTo>
                    <a:pt x="45" y="325"/>
                  </a:lnTo>
                  <a:lnTo>
                    <a:pt x="65" y="325"/>
                  </a:lnTo>
                  <a:lnTo>
                    <a:pt x="65" y="351"/>
                  </a:lnTo>
                  <a:lnTo>
                    <a:pt x="58" y="364"/>
                  </a:lnTo>
                  <a:lnTo>
                    <a:pt x="78" y="371"/>
                  </a:lnTo>
                  <a:lnTo>
                    <a:pt x="84" y="377"/>
                  </a:lnTo>
                  <a:lnTo>
                    <a:pt x="104" y="377"/>
                  </a:lnTo>
                  <a:lnTo>
                    <a:pt x="110" y="371"/>
                  </a:lnTo>
                  <a:lnTo>
                    <a:pt x="143" y="371"/>
                  </a:lnTo>
                  <a:lnTo>
                    <a:pt x="143" y="358"/>
                  </a:lnTo>
                  <a:lnTo>
                    <a:pt x="149" y="351"/>
                  </a:lnTo>
                  <a:lnTo>
                    <a:pt x="162" y="312"/>
                  </a:lnTo>
                  <a:lnTo>
                    <a:pt x="195" y="312"/>
                  </a:lnTo>
                  <a:lnTo>
                    <a:pt x="201" y="306"/>
                  </a:lnTo>
                  <a:lnTo>
                    <a:pt x="208" y="306"/>
                  </a:lnTo>
                  <a:lnTo>
                    <a:pt x="221" y="306"/>
                  </a:lnTo>
                  <a:lnTo>
                    <a:pt x="247" y="306"/>
                  </a:lnTo>
                  <a:lnTo>
                    <a:pt x="247" y="312"/>
                  </a:lnTo>
                  <a:lnTo>
                    <a:pt x="260" y="312"/>
                  </a:lnTo>
                  <a:lnTo>
                    <a:pt x="260" y="280"/>
                  </a:lnTo>
                  <a:lnTo>
                    <a:pt x="273" y="273"/>
                  </a:lnTo>
                  <a:lnTo>
                    <a:pt x="293" y="273"/>
                  </a:lnTo>
                  <a:lnTo>
                    <a:pt x="293" y="267"/>
                  </a:lnTo>
                  <a:lnTo>
                    <a:pt x="306" y="267"/>
                  </a:lnTo>
                  <a:lnTo>
                    <a:pt x="312" y="234"/>
                  </a:lnTo>
                  <a:lnTo>
                    <a:pt x="293" y="208"/>
                  </a:lnTo>
                  <a:lnTo>
                    <a:pt x="293" y="195"/>
                  </a:lnTo>
                  <a:lnTo>
                    <a:pt x="319" y="182"/>
                  </a:lnTo>
                  <a:lnTo>
                    <a:pt x="319" y="163"/>
                  </a:lnTo>
                  <a:lnTo>
                    <a:pt x="312" y="156"/>
                  </a:lnTo>
                  <a:lnTo>
                    <a:pt x="345" y="156"/>
                  </a:lnTo>
                  <a:lnTo>
                    <a:pt x="364" y="130"/>
                  </a:lnTo>
                  <a:lnTo>
                    <a:pt x="364" y="110"/>
                  </a:lnTo>
                  <a:lnTo>
                    <a:pt x="377" y="110"/>
                  </a:lnTo>
                  <a:lnTo>
                    <a:pt x="390" y="117"/>
                  </a:lnTo>
                  <a:lnTo>
                    <a:pt x="410" y="117"/>
                  </a:lnTo>
                  <a:lnTo>
                    <a:pt x="442" y="97"/>
                  </a:lnTo>
                  <a:lnTo>
                    <a:pt x="416" y="71"/>
                  </a:lnTo>
                  <a:lnTo>
                    <a:pt x="410" y="65"/>
                  </a:lnTo>
                  <a:lnTo>
                    <a:pt x="410" y="58"/>
                  </a:lnTo>
                  <a:lnTo>
                    <a:pt x="390" y="58"/>
                  </a:lnTo>
                  <a:lnTo>
                    <a:pt x="384" y="45"/>
                  </a:lnTo>
                  <a:lnTo>
                    <a:pt x="384" y="26"/>
                  </a:lnTo>
                  <a:lnTo>
                    <a:pt x="410" y="19"/>
                  </a:lnTo>
                  <a:lnTo>
                    <a:pt x="410" y="6"/>
                  </a:lnTo>
                  <a:lnTo>
                    <a:pt x="403" y="0"/>
                  </a:lnTo>
                  <a:lnTo>
                    <a:pt x="390" y="0"/>
                  </a:lnTo>
                  <a:lnTo>
                    <a:pt x="384" y="6"/>
                  </a:lnTo>
                  <a:lnTo>
                    <a:pt x="345" y="13"/>
                  </a:lnTo>
                  <a:lnTo>
                    <a:pt x="345" y="19"/>
                  </a:lnTo>
                  <a:lnTo>
                    <a:pt x="319" y="19"/>
                  </a:lnTo>
                  <a:lnTo>
                    <a:pt x="293" y="26"/>
                  </a:lnTo>
                  <a:lnTo>
                    <a:pt x="273" y="19"/>
                  </a:lnTo>
                  <a:lnTo>
                    <a:pt x="247" y="19"/>
                  </a:lnTo>
                  <a:lnTo>
                    <a:pt x="247" y="13"/>
                  </a:lnTo>
                  <a:lnTo>
                    <a:pt x="201" y="13"/>
                  </a:lnTo>
                  <a:lnTo>
                    <a:pt x="182" y="19"/>
                  </a:lnTo>
                  <a:lnTo>
                    <a:pt x="169" y="19"/>
                  </a:lnTo>
                  <a:lnTo>
                    <a:pt x="149" y="65"/>
                  </a:lnTo>
                  <a:lnTo>
                    <a:pt x="104" y="65"/>
                  </a:lnTo>
                  <a:lnTo>
                    <a:pt x="84" y="65"/>
                  </a:lnTo>
                  <a:lnTo>
                    <a:pt x="65" y="52"/>
                  </a:lnTo>
                  <a:lnTo>
                    <a:pt x="65" y="39"/>
                  </a:lnTo>
                  <a:lnTo>
                    <a:pt x="52" y="32"/>
                  </a:lnTo>
                  <a:lnTo>
                    <a:pt x="32" y="32"/>
                  </a:lnTo>
                  <a:lnTo>
                    <a:pt x="6" y="45"/>
                  </a:lnTo>
                  <a:lnTo>
                    <a:pt x="0" y="84"/>
                  </a:lnTo>
                  <a:lnTo>
                    <a:pt x="6" y="91"/>
                  </a:lnTo>
                  <a:lnTo>
                    <a:pt x="6" y="104"/>
                  </a:lnTo>
                  <a:lnTo>
                    <a:pt x="6" y="110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55" name="Freeform 10"/>
            <p:cNvSpPr>
              <a:spLocks/>
            </p:cNvSpPr>
            <p:nvPr/>
          </p:nvSpPr>
          <p:spPr bwMode="auto">
            <a:xfrm>
              <a:off x="4661" y="1861"/>
              <a:ext cx="1016" cy="1081"/>
            </a:xfrm>
            <a:custGeom>
              <a:avLst/>
              <a:gdLst>
                <a:gd name="T0" fmla="*/ 423 w 534"/>
                <a:gd name="T1" fmla="*/ 0 h 567"/>
                <a:gd name="T2" fmla="*/ 462 w 534"/>
                <a:gd name="T3" fmla="*/ 33 h 567"/>
                <a:gd name="T4" fmla="*/ 501 w 534"/>
                <a:gd name="T5" fmla="*/ 53 h 567"/>
                <a:gd name="T6" fmla="*/ 462 w 534"/>
                <a:gd name="T7" fmla="*/ 85 h 567"/>
                <a:gd name="T8" fmla="*/ 404 w 534"/>
                <a:gd name="T9" fmla="*/ 124 h 567"/>
                <a:gd name="T10" fmla="*/ 391 w 534"/>
                <a:gd name="T11" fmla="*/ 157 h 567"/>
                <a:gd name="T12" fmla="*/ 410 w 534"/>
                <a:gd name="T13" fmla="*/ 196 h 567"/>
                <a:gd name="T14" fmla="*/ 404 w 534"/>
                <a:gd name="T15" fmla="*/ 215 h 567"/>
                <a:gd name="T16" fmla="*/ 417 w 534"/>
                <a:gd name="T17" fmla="*/ 248 h 567"/>
                <a:gd name="T18" fmla="*/ 417 w 534"/>
                <a:gd name="T19" fmla="*/ 280 h 567"/>
                <a:gd name="T20" fmla="*/ 436 w 534"/>
                <a:gd name="T21" fmla="*/ 300 h 567"/>
                <a:gd name="T22" fmla="*/ 475 w 534"/>
                <a:gd name="T23" fmla="*/ 274 h 567"/>
                <a:gd name="T24" fmla="*/ 508 w 534"/>
                <a:gd name="T25" fmla="*/ 274 h 567"/>
                <a:gd name="T26" fmla="*/ 514 w 534"/>
                <a:gd name="T27" fmla="*/ 300 h 567"/>
                <a:gd name="T28" fmla="*/ 534 w 534"/>
                <a:gd name="T29" fmla="*/ 339 h 567"/>
                <a:gd name="T30" fmla="*/ 469 w 534"/>
                <a:gd name="T31" fmla="*/ 352 h 567"/>
                <a:gd name="T32" fmla="*/ 417 w 534"/>
                <a:gd name="T33" fmla="*/ 352 h 567"/>
                <a:gd name="T34" fmla="*/ 384 w 534"/>
                <a:gd name="T35" fmla="*/ 385 h 567"/>
                <a:gd name="T36" fmla="*/ 371 w 534"/>
                <a:gd name="T37" fmla="*/ 463 h 567"/>
                <a:gd name="T38" fmla="*/ 384 w 534"/>
                <a:gd name="T39" fmla="*/ 489 h 567"/>
                <a:gd name="T40" fmla="*/ 391 w 534"/>
                <a:gd name="T41" fmla="*/ 502 h 567"/>
                <a:gd name="T42" fmla="*/ 397 w 534"/>
                <a:gd name="T43" fmla="*/ 541 h 567"/>
                <a:gd name="T44" fmla="*/ 378 w 534"/>
                <a:gd name="T45" fmla="*/ 554 h 567"/>
                <a:gd name="T46" fmla="*/ 358 w 534"/>
                <a:gd name="T47" fmla="*/ 554 h 567"/>
                <a:gd name="T48" fmla="*/ 306 w 534"/>
                <a:gd name="T49" fmla="*/ 502 h 567"/>
                <a:gd name="T50" fmla="*/ 247 w 534"/>
                <a:gd name="T51" fmla="*/ 508 h 567"/>
                <a:gd name="T52" fmla="*/ 195 w 534"/>
                <a:gd name="T53" fmla="*/ 528 h 567"/>
                <a:gd name="T54" fmla="*/ 163 w 534"/>
                <a:gd name="T55" fmla="*/ 502 h 567"/>
                <a:gd name="T56" fmla="*/ 124 w 534"/>
                <a:gd name="T57" fmla="*/ 469 h 567"/>
                <a:gd name="T58" fmla="*/ 117 w 534"/>
                <a:gd name="T59" fmla="*/ 443 h 567"/>
                <a:gd name="T60" fmla="*/ 78 w 534"/>
                <a:gd name="T61" fmla="*/ 450 h 567"/>
                <a:gd name="T62" fmla="*/ 52 w 534"/>
                <a:gd name="T63" fmla="*/ 398 h 567"/>
                <a:gd name="T64" fmla="*/ 33 w 534"/>
                <a:gd name="T65" fmla="*/ 391 h 567"/>
                <a:gd name="T66" fmla="*/ 13 w 534"/>
                <a:gd name="T67" fmla="*/ 378 h 567"/>
                <a:gd name="T68" fmla="*/ 7 w 534"/>
                <a:gd name="T69" fmla="*/ 352 h 567"/>
                <a:gd name="T70" fmla="*/ 13 w 534"/>
                <a:gd name="T71" fmla="*/ 346 h 567"/>
                <a:gd name="T72" fmla="*/ 0 w 534"/>
                <a:gd name="T73" fmla="*/ 300 h 567"/>
                <a:gd name="T74" fmla="*/ 39 w 534"/>
                <a:gd name="T75" fmla="*/ 267 h 567"/>
                <a:gd name="T76" fmla="*/ 85 w 534"/>
                <a:gd name="T77" fmla="*/ 280 h 567"/>
                <a:gd name="T78" fmla="*/ 124 w 534"/>
                <a:gd name="T79" fmla="*/ 274 h 567"/>
                <a:gd name="T80" fmla="*/ 130 w 534"/>
                <a:gd name="T81" fmla="*/ 254 h 567"/>
                <a:gd name="T82" fmla="*/ 143 w 534"/>
                <a:gd name="T83" fmla="*/ 215 h 567"/>
                <a:gd name="T84" fmla="*/ 228 w 534"/>
                <a:gd name="T85" fmla="*/ 215 h 567"/>
                <a:gd name="T86" fmla="*/ 241 w 534"/>
                <a:gd name="T87" fmla="*/ 183 h 567"/>
                <a:gd name="T88" fmla="*/ 287 w 534"/>
                <a:gd name="T89" fmla="*/ 170 h 567"/>
                <a:gd name="T90" fmla="*/ 293 w 534"/>
                <a:gd name="T91" fmla="*/ 150 h 567"/>
                <a:gd name="T92" fmla="*/ 274 w 534"/>
                <a:gd name="T93" fmla="*/ 111 h 567"/>
                <a:gd name="T94" fmla="*/ 274 w 534"/>
                <a:gd name="T95" fmla="*/ 98 h 567"/>
                <a:gd name="T96" fmla="*/ 300 w 534"/>
                <a:gd name="T97" fmla="*/ 85 h 567"/>
                <a:gd name="T98" fmla="*/ 293 w 534"/>
                <a:gd name="T99" fmla="*/ 59 h 567"/>
                <a:gd name="T100" fmla="*/ 345 w 534"/>
                <a:gd name="T101" fmla="*/ 33 h 567"/>
                <a:gd name="T102" fmla="*/ 358 w 534"/>
                <a:gd name="T103" fmla="*/ 13 h 567"/>
                <a:gd name="T104" fmla="*/ 397 w 534"/>
                <a:gd name="T105" fmla="*/ 20 h 567"/>
                <a:gd name="T106" fmla="*/ 417 w 534"/>
                <a:gd name="T107" fmla="*/ 13 h 567"/>
                <a:gd name="T108" fmla="*/ 417 w 534"/>
                <a:gd name="T109" fmla="*/ 0 h 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4" h="567">
                  <a:moveTo>
                    <a:pt x="417" y="0"/>
                  </a:moveTo>
                  <a:lnTo>
                    <a:pt x="423" y="0"/>
                  </a:lnTo>
                  <a:lnTo>
                    <a:pt x="436" y="20"/>
                  </a:lnTo>
                  <a:lnTo>
                    <a:pt x="462" y="33"/>
                  </a:lnTo>
                  <a:lnTo>
                    <a:pt x="488" y="40"/>
                  </a:lnTo>
                  <a:lnTo>
                    <a:pt x="501" y="53"/>
                  </a:lnTo>
                  <a:lnTo>
                    <a:pt x="469" y="66"/>
                  </a:lnTo>
                  <a:lnTo>
                    <a:pt x="462" y="85"/>
                  </a:lnTo>
                  <a:lnTo>
                    <a:pt x="443" y="85"/>
                  </a:lnTo>
                  <a:lnTo>
                    <a:pt x="404" y="124"/>
                  </a:lnTo>
                  <a:lnTo>
                    <a:pt x="391" y="131"/>
                  </a:lnTo>
                  <a:lnTo>
                    <a:pt x="391" y="157"/>
                  </a:lnTo>
                  <a:lnTo>
                    <a:pt x="410" y="170"/>
                  </a:lnTo>
                  <a:lnTo>
                    <a:pt x="410" y="196"/>
                  </a:lnTo>
                  <a:lnTo>
                    <a:pt x="417" y="209"/>
                  </a:lnTo>
                  <a:lnTo>
                    <a:pt x="404" y="215"/>
                  </a:lnTo>
                  <a:lnTo>
                    <a:pt x="404" y="235"/>
                  </a:lnTo>
                  <a:lnTo>
                    <a:pt x="417" y="248"/>
                  </a:lnTo>
                  <a:lnTo>
                    <a:pt x="417" y="274"/>
                  </a:lnTo>
                  <a:lnTo>
                    <a:pt x="417" y="280"/>
                  </a:lnTo>
                  <a:lnTo>
                    <a:pt x="430" y="274"/>
                  </a:lnTo>
                  <a:lnTo>
                    <a:pt x="436" y="300"/>
                  </a:lnTo>
                  <a:lnTo>
                    <a:pt x="456" y="293"/>
                  </a:lnTo>
                  <a:lnTo>
                    <a:pt x="475" y="274"/>
                  </a:lnTo>
                  <a:lnTo>
                    <a:pt x="495" y="280"/>
                  </a:lnTo>
                  <a:lnTo>
                    <a:pt x="508" y="274"/>
                  </a:lnTo>
                  <a:lnTo>
                    <a:pt x="514" y="293"/>
                  </a:lnTo>
                  <a:lnTo>
                    <a:pt x="514" y="300"/>
                  </a:lnTo>
                  <a:lnTo>
                    <a:pt x="527" y="320"/>
                  </a:lnTo>
                  <a:lnTo>
                    <a:pt x="534" y="339"/>
                  </a:lnTo>
                  <a:lnTo>
                    <a:pt x="495" y="339"/>
                  </a:lnTo>
                  <a:lnTo>
                    <a:pt x="469" y="352"/>
                  </a:lnTo>
                  <a:lnTo>
                    <a:pt x="436" y="359"/>
                  </a:lnTo>
                  <a:lnTo>
                    <a:pt x="417" y="352"/>
                  </a:lnTo>
                  <a:lnTo>
                    <a:pt x="397" y="365"/>
                  </a:lnTo>
                  <a:lnTo>
                    <a:pt x="384" y="385"/>
                  </a:lnTo>
                  <a:lnTo>
                    <a:pt x="371" y="437"/>
                  </a:lnTo>
                  <a:lnTo>
                    <a:pt x="371" y="463"/>
                  </a:lnTo>
                  <a:lnTo>
                    <a:pt x="371" y="482"/>
                  </a:lnTo>
                  <a:lnTo>
                    <a:pt x="384" y="489"/>
                  </a:lnTo>
                  <a:lnTo>
                    <a:pt x="384" y="495"/>
                  </a:lnTo>
                  <a:lnTo>
                    <a:pt x="391" y="502"/>
                  </a:lnTo>
                  <a:lnTo>
                    <a:pt x="404" y="515"/>
                  </a:lnTo>
                  <a:lnTo>
                    <a:pt x="397" y="541"/>
                  </a:lnTo>
                  <a:lnTo>
                    <a:pt x="391" y="560"/>
                  </a:lnTo>
                  <a:lnTo>
                    <a:pt x="378" y="554"/>
                  </a:lnTo>
                  <a:lnTo>
                    <a:pt x="371" y="567"/>
                  </a:lnTo>
                  <a:lnTo>
                    <a:pt x="358" y="554"/>
                  </a:lnTo>
                  <a:lnTo>
                    <a:pt x="358" y="521"/>
                  </a:lnTo>
                  <a:lnTo>
                    <a:pt x="306" y="502"/>
                  </a:lnTo>
                  <a:lnTo>
                    <a:pt x="267" y="508"/>
                  </a:lnTo>
                  <a:lnTo>
                    <a:pt x="247" y="508"/>
                  </a:lnTo>
                  <a:lnTo>
                    <a:pt x="228" y="528"/>
                  </a:lnTo>
                  <a:lnTo>
                    <a:pt x="195" y="528"/>
                  </a:lnTo>
                  <a:lnTo>
                    <a:pt x="182" y="508"/>
                  </a:lnTo>
                  <a:lnTo>
                    <a:pt x="163" y="502"/>
                  </a:lnTo>
                  <a:lnTo>
                    <a:pt x="156" y="502"/>
                  </a:lnTo>
                  <a:lnTo>
                    <a:pt x="124" y="469"/>
                  </a:lnTo>
                  <a:lnTo>
                    <a:pt x="111" y="469"/>
                  </a:lnTo>
                  <a:lnTo>
                    <a:pt x="117" y="443"/>
                  </a:lnTo>
                  <a:lnTo>
                    <a:pt x="98" y="443"/>
                  </a:lnTo>
                  <a:lnTo>
                    <a:pt x="78" y="450"/>
                  </a:lnTo>
                  <a:lnTo>
                    <a:pt x="52" y="411"/>
                  </a:lnTo>
                  <a:lnTo>
                    <a:pt x="52" y="398"/>
                  </a:lnTo>
                  <a:lnTo>
                    <a:pt x="39" y="385"/>
                  </a:lnTo>
                  <a:lnTo>
                    <a:pt x="33" y="391"/>
                  </a:lnTo>
                  <a:lnTo>
                    <a:pt x="26" y="378"/>
                  </a:lnTo>
                  <a:lnTo>
                    <a:pt x="13" y="378"/>
                  </a:lnTo>
                  <a:lnTo>
                    <a:pt x="7" y="365"/>
                  </a:lnTo>
                  <a:lnTo>
                    <a:pt x="7" y="352"/>
                  </a:lnTo>
                  <a:lnTo>
                    <a:pt x="13" y="352"/>
                  </a:lnTo>
                  <a:lnTo>
                    <a:pt x="13" y="346"/>
                  </a:lnTo>
                  <a:lnTo>
                    <a:pt x="0" y="339"/>
                  </a:lnTo>
                  <a:lnTo>
                    <a:pt x="0" y="300"/>
                  </a:lnTo>
                  <a:lnTo>
                    <a:pt x="39" y="261"/>
                  </a:lnTo>
                  <a:lnTo>
                    <a:pt x="39" y="267"/>
                  </a:lnTo>
                  <a:lnTo>
                    <a:pt x="46" y="274"/>
                  </a:lnTo>
                  <a:lnTo>
                    <a:pt x="85" y="280"/>
                  </a:lnTo>
                  <a:lnTo>
                    <a:pt x="91" y="274"/>
                  </a:lnTo>
                  <a:lnTo>
                    <a:pt x="124" y="274"/>
                  </a:lnTo>
                  <a:lnTo>
                    <a:pt x="124" y="261"/>
                  </a:lnTo>
                  <a:lnTo>
                    <a:pt x="130" y="254"/>
                  </a:lnTo>
                  <a:lnTo>
                    <a:pt x="137" y="235"/>
                  </a:lnTo>
                  <a:lnTo>
                    <a:pt x="143" y="215"/>
                  </a:lnTo>
                  <a:lnTo>
                    <a:pt x="228" y="209"/>
                  </a:lnTo>
                  <a:lnTo>
                    <a:pt x="228" y="215"/>
                  </a:lnTo>
                  <a:lnTo>
                    <a:pt x="241" y="215"/>
                  </a:lnTo>
                  <a:lnTo>
                    <a:pt x="241" y="183"/>
                  </a:lnTo>
                  <a:lnTo>
                    <a:pt x="254" y="176"/>
                  </a:lnTo>
                  <a:lnTo>
                    <a:pt x="287" y="170"/>
                  </a:lnTo>
                  <a:lnTo>
                    <a:pt x="287" y="157"/>
                  </a:lnTo>
                  <a:lnTo>
                    <a:pt x="293" y="150"/>
                  </a:lnTo>
                  <a:lnTo>
                    <a:pt x="293" y="131"/>
                  </a:lnTo>
                  <a:lnTo>
                    <a:pt x="274" y="111"/>
                  </a:lnTo>
                  <a:lnTo>
                    <a:pt x="274" y="105"/>
                  </a:lnTo>
                  <a:lnTo>
                    <a:pt x="274" y="98"/>
                  </a:lnTo>
                  <a:lnTo>
                    <a:pt x="287" y="92"/>
                  </a:lnTo>
                  <a:lnTo>
                    <a:pt x="300" y="85"/>
                  </a:lnTo>
                  <a:lnTo>
                    <a:pt x="300" y="66"/>
                  </a:lnTo>
                  <a:lnTo>
                    <a:pt x="293" y="59"/>
                  </a:lnTo>
                  <a:lnTo>
                    <a:pt x="326" y="59"/>
                  </a:lnTo>
                  <a:lnTo>
                    <a:pt x="345" y="33"/>
                  </a:lnTo>
                  <a:lnTo>
                    <a:pt x="345" y="13"/>
                  </a:lnTo>
                  <a:lnTo>
                    <a:pt x="358" y="13"/>
                  </a:lnTo>
                  <a:lnTo>
                    <a:pt x="371" y="20"/>
                  </a:lnTo>
                  <a:lnTo>
                    <a:pt x="397" y="20"/>
                  </a:lnTo>
                  <a:lnTo>
                    <a:pt x="410" y="13"/>
                  </a:lnTo>
                  <a:lnTo>
                    <a:pt x="417" y="13"/>
                  </a:lnTo>
                  <a:lnTo>
                    <a:pt x="423" y="0"/>
                  </a:lnTo>
                  <a:lnTo>
                    <a:pt x="417" y="0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56" name="Freeform 11" descr="Punti sparsi"/>
            <p:cNvSpPr>
              <a:spLocks/>
            </p:cNvSpPr>
            <p:nvPr/>
          </p:nvSpPr>
          <p:spPr bwMode="auto">
            <a:xfrm>
              <a:off x="5406" y="1961"/>
              <a:ext cx="608" cy="570"/>
            </a:xfrm>
            <a:custGeom>
              <a:avLst/>
              <a:gdLst>
                <a:gd name="T0" fmla="*/ 123 w 319"/>
                <a:gd name="T1" fmla="*/ 6 h 299"/>
                <a:gd name="T2" fmla="*/ 195 w 319"/>
                <a:gd name="T3" fmla="*/ 13 h 299"/>
                <a:gd name="T4" fmla="*/ 273 w 319"/>
                <a:gd name="T5" fmla="*/ 19 h 299"/>
                <a:gd name="T6" fmla="*/ 299 w 319"/>
                <a:gd name="T7" fmla="*/ 52 h 299"/>
                <a:gd name="T8" fmla="*/ 234 w 319"/>
                <a:gd name="T9" fmla="*/ 91 h 299"/>
                <a:gd name="T10" fmla="*/ 228 w 319"/>
                <a:gd name="T11" fmla="*/ 104 h 299"/>
                <a:gd name="T12" fmla="*/ 254 w 319"/>
                <a:gd name="T13" fmla="*/ 104 h 299"/>
                <a:gd name="T14" fmla="*/ 267 w 319"/>
                <a:gd name="T15" fmla="*/ 156 h 299"/>
                <a:gd name="T16" fmla="*/ 247 w 319"/>
                <a:gd name="T17" fmla="*/ 175 h 299"/>
                <a:gd name="T18" fmla="*/ 286 w 319"/>
                <a:gd name="T19" fmla="*/ 182 h 299"/>
                <a:gd name="T20" fmla="*/ 299 w 319"/>
                <a:gd name="T21" fmla="*/ 195 h 299"/>
                <a:gd name="T22" fmla="*/ 286 w 319"/>
                <a:gd name="T23" fmla="*/ 227 h 299"/>
                <a:gd name="T24" fmla="*/ 319 w 319"/>
                <a:gd name="T25" fmla="*/ 273 h 299"/>
                <a:gd name="T26" fmla="*/ 312 w 319"/>
                <a:gd name="T27" fmla="*/ 299 h 299"/>
                <a:gd name="T28" fmla="*/ 299 w 319"/>
                <a:gd name="T29" fmla="*/ 286 h 299"/>
                <a:gd name="T30" fmla="*/ 273 w 319"/>
                <a:gd name="T31" fmla="*/ 247 h 299"/>
                <a:gd name="T32" fmla="*/ 260 w 319"/>
                <a:gd name="T33" fmla="*/ 267 h 299"/>
                <a:gd name="T34" fmla="*/ 215 w 319"/>
                <a:gd name="T35" fmla="*/ 273 h 299"/>
                <a:gd name="T36" fmla="*/ 163 w 319"/>
                <a:gd name="T37" fmla="*/ 254 h 299"/>
                <a:gd name="T38" fmla="*/ 136 w 319"/>
                <a:gd name="T39" fmla="*/ 267 h 299"/>
                <a:gd name="T40" fmla="*/ 123 w 319"/>
                <a:gd name="T41" fmla="*/ 234 h 299"/>
                <a:gd name="T42" fmla="*/ 97 w 319"/>
                <a:gd name="T43" fmla="*/ 227 h 299"/>
                <a:gd name="T44" fmla="*/ 84 w 319"/>
                <a:gd name="T45" fmla="*/ 221 h 299"/>
                <a:gd name="T46" fmla="*/ 45 w 319"/>
                <a:gd name="T47" fmla="*/ 247 h 299"/>
                <a:gd name="T48" fmla="*/ 26 w 319"/>
                <a:gd name="T49" fmla="*/ 227 h 299"/>
                <a:gd name="T50" fmla="*/ 26 w 319"/>
                <a:gd name="T51" fmla="*/ 195 h 299"/>
                <a:gd name="T52" fmla="*/ 13 w 319"/>
                <a:gd name="T53" fmla="*/ 162 h 299"/>
                <a:gd name="T54" fmla="*/ 19 w 319"/>
                <a:gd name="T55" fmla="*/ 136 h 299"/>
                <a:gd name="T56" fmla="*/ 13 w 319"/>
                <a:gd name="T57" fmla="*/ 117 h 299"/>
                <a:gd name="T58" fmla="*/ 0 w 319"/>
                <a:gd name="T59" fmla="*/ 78 h 299"/>
                <a:gd name="T60" fmla="*/ 52 w 319"/>
                <a:gd name="T61" fmla="*/ 32 h 299"/>
                <a:gd name="T62" fmla="*/ 78 w 319"/>
                <a:gd name="T63" fmla="*/ 13 h 299"/>
                <a:gd name="T64" fmla="*/ 117 w 319"/>
                <a:gd name="T65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19" h="299">
                  <a:moveTo>
                    <a:pt x="110" y="0"/>
                  </a:moveTo>
                  <a:lnTo>
                    <a:pt x="123" y="6"/>
                  </a:lnTo>
                  <a:lnTo>
                    <a:pt x="169" y="6"/>
                  </a:lnTo>
                  <a:lnTo>
                    <a:pt x="195" y="13"/>
                  </a:lnTo>
                  <a:lnTo>
                    <a:pt x="241" y="19"/>
                  </a:lnTo>
                  <a:lnTo>
                    <a:pt x="273" y="19"/>
                  </a:lnTo>
                  <a:lnTo>
                    <a:pt x="299" y="32"/>
                  </a:lnTo>
                  <a:lnTo>
                    <a:pt x="299" y="52"/>
                  </a:lnTo>
                  <a:lnTo>
                    <a:pt x="260" y="65"/>
                  </a:lnTo>
                  <a:lnTo>
                    <a:pt x="234" y="91"/>
                  </a:lnTo>
                  <a:lnTo>
                    <a:pt x="228" y="97"/>
                  </a:lnTo>
                  <a:lnTo>
                    <a:pt x="228" y="104"/>
                  </a:lnTo>
                  <a:lnTo>
                    <a:pt x="241" y="104"/>
                  </a:lnTo>
                  <a:lnTo>
                    <a:pt x="254" y="104"/>
                  </a:lnTo>
                  <a:lnTo>
                    <a:pt x="286" y="136"/>
                  </a:lnTo>
                  <a:lnTo>
                    <a:pt x="267" y="156"/>
                  </a:lnTo>
                  <a:lnTo>
                    <a:pt x="254" y="169"/>
                  </a:lnTo>
                  <a:lnTo>
                    <a:pt x="247" y="175"/>
                  </a:lnTo>
                  <a:lnTo>
                    <a:pt x="260" y="182"/>
                  </a:lnTo>
                  <a:lnTo>
                    <a:pt x="286" y="182"/>
                  </a:lnTo>
                  <a:lnTo>
                    <a:pt x="299" y="188"/>
                  </a:lnTo>
                  <a:lnTo>
                    <a:pt x="299" y="195"/>
                  </a:lnTo>
                  <a:lnTo>
                    <a:pt x="293" y="201"/>
                  </a:lnTo>
                  <a:lnTo>
                    <a:pt x="286" y="227"/>
                  </a:lnTo>
                  <a:lnTo>
                    <a:pt x="293" y="247"/>
                  </a:lnTo>
                  <a:lnTo>
                    <a:pt x="319" y="273"/>
                  </a:lnTo>
                  <a:lnTo>
                    <a:pt x="319" y="299"/>
                  </a:lnTo>
                  <a:lnTo>
                    <a:pt x="312" y="299"/>
                  </a:lnTo>
                  <a:lnTo>
                    <a:pt x="299" y="299"/>
                  </a:lnTo>
                  <a:lnTo>
                    <a:pt x="299" y="286"/>
                  </a:lnTo>
                  <a:lnTo>
                    <a:pt x="286" y="267"/>
                  </a:lnTo>
                  <a:lnTo>
                    <a:pt x="273" y="247"/>
                  </a:lnTo>
                  <a:lnTo>
                    <a:pt x="254" y="247"/>
                  </a:lnTo>
                  <a:lnTo>
                    <a:pt x="260" y="267"/>
                  </a:lnTo>
                  <a:lnTo>
                    <a:pt x="228" y="260"/>
                  </a:lnTo>
                  <a:lnTo>
                    <a:pt x="215" y="273"/>
                  </a:lnTo>
                  <a:lnTo>
                    <a:pt x="195" y="254"/>
                  </a:lnTo>
                  <a:lnTo>
                    <a:pt x="163" y="254"/>
                  </a:lnTo>
                  <a:lnTo>
                    <a:pt x="143" y="286"/>
                  </a:lnTo>
                  <a:lnTo>
                    <a:pt x="136" y="267"/>
                  </a:lnTo>
                  <a:lnTo>
                    <a:pt x="123" y="247"/>
                  </a:lnTo>
                  <a:lnTo>
                    <a:pt x="123" y="234"/>
                  </a:lnTo>
                  <a:lnTo>
                    <a:pt x="117" y="221"/>
                  </a:lnTo>
                  <a:lnTo>
                    <a:pt x="97" y="227"/>
                  </a:lnTo>
                  <a:lnTo>
                    <a:pt x="91" y="221"/>
                  </a:lnTo>
                  <a:lnTo>
                    <a:pt x="84" y="221"/>
                  </a:lnTo>
                  <a:lnTo>
                    <a:pt x="65" y="240"/>
                  </a:lnTo>
                  <a:lnTo>
                    <a:pt x="45" y="247"/>
                  </a:lnTo>
                  <a:lnTo>
                    <a:pt x="39" y="221"/>
                  </a:lnTo>
                  <a:lnTo>
                    <a:pt x="26" y="227"/>
                  </a:lnTo>
                  <a:lnTo>
                    <a:pt x="26" y="221"/>
                  </a:lnTo>
                  <a:lnTo>
                    <a:pt x="26" y="195"/>
                  </a:lnTo>
                  <a:lnTo>
                    <a:pt x="13" y="182"/>
                  </a:lnTo>
                  <a:lnTo>
                    <a:pt x="13" y="162"/>
                  </a:lnTo>
                  <a:lnTo>
                    <a:pt x="26" y="156"/>
                  </a:lnTo>
                  <a:lnTo>
                    <a:pt x="19" y="136"/>
                  </a:lnTo>
                  <a:lnTo>
                    <a:pt x="19" y="117"/>
                  </a:lnTo>
                  <a:lnTo>
                    <a:pt x="13" y="117"/>
                  </a:lnTo>
                  <a:lnTo>
                    <a:pt x="0" y="104"/>
                  </a:lnTo>
                  <a:lnTo>
                    <a:pt x="0" y="78"/>
                  </a:lnTo>
                  <a:lnTo>
                    <a:pt x="6" y="78"/>
                  </a:lnTo>
                  <a:lnTo>
                    <a:pt x="52" y="32"/>
                  </a:lnTo>
                  <a:lnTo>
                    <a:pt x="71" y="32"/>
                  </a:lnTo>
                  <a:lnTo>
                    <a:pt x="78" y="13"/>
                  </a:lnTo>
                  <a:lnTo>
                    <a:pt x="110" y="0"/>
                  </a:lnTo>
                  <a:lnTo>
                    <a:pt x="117" y="0"/>
                  </a:lnTo>
                  <a:lnTo>
                    <a:pt x="110" y="0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57" name="Freeform 12" descr="75%"/>
            <p:cNvSpPr>
              <a:spLocks/>
            </p:cNvSpPr>
            <p:nvPr/>
          </p:nvSpPr>
          <p:spPr bwMode="auto">
            <a:xfrm>
              <a:off x="4003" y="2630"/>
              <a:ext cx="1452" cy="834"/>
            </a:xfrm>
            <a:custGeom>
              <a:avLst/>
              <a:gdLst>
                <a:gd name="T0" fmla="*/ 104 w 762"/>
                <a:gd name="T1" fmla="*/ 215 h 437"/>
                <a:gd name="T2" fmla="*/ 137 w 762"/>
                <a:gd name="T3" fmla="*/ 189 h 437"/>
                <a:gd name="T4" fmla="*/ 169 w 762"/>
                <a:gd name="T5" fmla="*/ 183 h 437"/>
                <a:gd name="T6" fmla="*/ 189 w 762"/>
                <a:gd name="T7" fmla="*/ 222 h 437"/>
                <a:gd name="T8" fmla="*/ 208 w 762"/>
                <a:gd name="T9" fmla="*/ 228 h 437"/>
                <a:gd name="T10" fmla="*/ 234 w 762"/>
                <a:gd name="T11" fmla="*/ 254 h 437"/>
                <a:gd name="T12" fmla="*/ 260 w 762"/>
                <a:gd name="T13" fmla="*/ 280 h 437"/>
                <a:gd name="T14" fmla="*/ 299 w 762"/>
                <a:gd name="T15" fmla="*/ 319 h 437"/>
                <a:gd name="T16" fmla="*/ 319 w 762"/>
                <a:gd name="T17" fmla="*/ 306 h 437"/>
                <a:gd name="T18" fmla="*/ 378 w 762"/>
                <a:gd name="T19" fmla="*/ 326 h 437"/>
                <a:gd name="T20" fmla="*/ 436 w 762"/>
                <a:gd name="T21" fmla="*/ 313 h 437"/>
                <a:gd name="T22" fmla="*/ 475 w 762"/>
                <a:gd name="T23" fmla="*/ 306 h 437"/>
                <a:gd name="T24" fmla="*/ 488 w 762"/>
                <a:gd name="T25" fmla="*/ 319 h 437"/>
                <a:gd name="T26" fmla="*/ 527 w 762"/>
                <a:gd name="T27" fmla="*/ 332 h 437"/>
                <a:gd name="T28" fmla="*/ 553 w 762"/>
                <a:gd name="T29" fmla="*/ 345 h 437"/>
                <a:gd name="T30" fmla="*/ 527 w 762"/>
                <a:gd name="T31" fmla="*/ 378 h 437"/>
                <a:gd name="T32" fmla="*/ 540 w 762"/>
                <a:gd name="T33" fmla="*/ 384 h 437"/>
                <a:gd name="T34" fmla="*/ 540 w 762"/>
                <a:gd name="T35" fmla="*/ 404 h 437"/>
                <a:gd name="T36" fmla="*/ 592 w 762"/>
                <a:gd name="T37" fmla="*/ 424 h 437"/>
                <a:gd name="T38" fmla="*/ 619 w 762"/>
                <a:gd name="T39" fmla="*/ 430 h 437"/>
                <a:gd name="T40" fmla="*/ 632 w 762"/>
                <a:gd name="T41" fmla="*/ 417 h 437"/>
                <a:gd name="T42" fmla="*/ 651 w 762"/>
                <a:gd name="T43" fmla="*/ 391 h 437"/>
                <a:gd name="T44" fmla="*/ 697 w 762"/>
                <a:gd name="T45" fmla="*/ 391 h 437"/>
                <a:gd name="T46" fmla="*/ 736 w 762"/>
                <a:gd name="T47" fmla="*/ 384 h 437"/>
                <a:gd name="T48" fmla="*/ 716 w 762"/>
                <a:gd name="T49" fmla="*/ 410 h 437"/>
                <a:gd name="T50" fmla="*/ 749 w 762"/>
                <a:gd name="T51" fmla="*/ 424 h 437"/>
                <a:gd name="T52" fmla="*/ 755 w 762"/>
                <a:gd name="T53" fmla="*/ 378 h 437"/>
                <a:gd name="T54" fmla="*/ 716 w 762"/>
                <a:gd name="T55" fmla="*/ 339 h 437"/>
                <a:gd name="T56" fmla="*/ 697 w 762"/>
                <a:gd name="T57" fmla="*/ 280 h 437"/>
                <a:gd name="T58" fmla="*/ 684 w 762"/>
                <a:gd name="T59" fmla="*/ 222 h 437"/>
                <a:gd name="T60" fmla="*/ 671 w 762"/>
                <a:gd name="T61" fmla="*/ 183 h 437"/>
                <a:gd name="T62" fmla="*/ 703 w 762"/>
                <a:gd name="T63" fmla="*/ 143 h 437"/>
                <a:gd name="T64" fmla="*/ 658 w 762"/>
                <a:gd name="T65" fmla="*/ 91 h 437"/>
                <a:gd name="T66" fmla="*/ 625 w 762"/>
                <a:gd name="T67" fmla="*/ 98 h 437"/>
                <a:gd name="T68" fmla="*/ 573 w 762"/>
                <a:gd name="T69" fmla="*/ 117 h 437"/>
                <a:gd name="T70" fmla="*/ 527 w 762"/>
                <a:gd name="T71" fmla="*/ 98 h 437"/>
                <a:gd name="T72" fmla="*/ 469 w 762"/>
                <a:gd name="T73" fmla="*/ 91 h 437"/>
                <a:gd name="T74" fmla="*/ 397 w 762"/>
                <a:gd name="T75" fmla="*/ 85 h 437"/>
                <a:gd name="T76" fmla="*/ 358 w 762"/>
                <a:gd name="T77" fmla="*/ 91 h 437"/>
                <a:gd name="T78" fmla="*/ 332 w 762"/>
                <a:gd name="T79" fmla="*/ 72 h 437"/>
                <a:gd name="T80" fmla="*/ 293 w 762"/>
                <a:gd name="T81" fmla="*/ 85 h 437"/>
                <a:gd name="T82" fmla="*/ 260 w 762"/>
                <a:gd name="T83" fmla="*/ 72 h 437"/>
                <a:gd name="T84" fmla="*/ 202 w 762"/>
                <a:gd name="T85" fmla="*/ 39 h 437"/>
                <a:gd name="T86" fmla="*/ 189 w 762"/>
                <a:gd name="T87" fmla="*/ 0 h 437"/>
                <a:gd name="T88" fmla="*/ 163 w 762"/>
                <a:gd name="T89" fmla="*/ 20 h 437"/>
                <a:gd name="T90" fmla="*/ 137 w 762"/>
                <a:gd name="T91" fmla="*/ 13 h 437"/>
                <a:gd name="T92" fmla="*/ 111 w 762"/>
                <a:gd name="T93" fmla="*/ 0 h 437"/>
                <a:gd name="T94" fmla="*/ 72 w 762"/>
                <a:gd name="T95" fmla="*/ 0 h 437"/>
                <a:gd name="T96" fmla="*/ 59 w 762"/>
                <a:gd name="T97" fmla="*/ 7 h 437"/>
                <a:gd name="T98" fmla="*/ 26 w 762"/>
                <a:gd name="T99" fmla="*/ 59 h 437"/>
                <a:gd name="T100" fmla="*/ 46 w 762"/>
                <a:gd name="T101" fmla="*/ 91 h 437"/>
                <a:gd name="T102" fmla="*/ 19 w 762"/>
                <a:gd name="T103" fmla="*/ 111 h 437"/>
                <a:gd name="T104" fmla="*/ 0 w 762"/>
                <a:gd name="T105" fmla="*/ 137 h 437"/>
                <a:gd name="T106" fmla="*/ 46 w 762"/>
                <a:gd name="T107" fmla="*/ 150 h 437"/>
                <a:gd name="T108" fmla="*/ 52 w 762"/>
                <a:gd name="T109" fmla="*/ 176 h 437"/>
                <a:gd name="T110" fmla="*/ 39 w 762"/>
                <a:gd name="T111" fmla="*/ 189 h 437"/>
                <a:gd name="T112" fmla="*/ 98 w 762"/>
                <a:gd name="T113" fmla="*/ 209 h 437"/>
                <a:gd name="T114" fmla="*/ 98 w 762"/>
                <a:gd name="T115" fmla="*/ 222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62" h="437">
                  <a:moveTo>
                    <a:pt x="98" y="228"/>
                  </a:moveTo>
                  <a:lnTo>
                    <a:pt x="104" y="215"/>
                  </a:lnTo>
                  <a:lnTo>
                    <a:pt x="124" y="196"/>
                  </a:lnTo>
                  <a:lnTo>
                    <a:pt x="137" y="189"/>
                  </a:lnTo>
                  <a:lnTo>
                    <a:pt x="143" y="183"/>
                  </a:lnTo>
                  <a:lnTo>
                    <a:pt x="169" y="183"/>
                  </a:lnTo>
                  <a:lnTo>
                    <a:pt x="176" y="215"/>
                  </a:lnTo>
                  <a:lnTo>
                    <a:pt x="189" y="222"/>
                  </a:lnTo>
                  <a:lnTo>
                    <a:pt x="202" y="228"/>
                  </a:lnTo>
                  <a:lnTo>
                    <a:pt x="208" y="228"/>
                  </a:lnTo>
                  <a:lnTo>
                    <a:pt x="208" y="235"/>
                  </a:lnTo>
                  <a:lnTo>
                    <a:pt x="234" y="254"/>
                  </a:lnTo>
                  <a:lnTo>
                    <a:pt x="241" y="274"/>
                  </a:lnTo>
                  <a:lnTo>
                    <a:pt x="260" y="280"/>
                  </a:lnTo>
                  <a:lnTo>
                    <a:pt x="273" y="300"/>
                  </a:lnTo>
                  <a:lnTo>
                    <a:pt x="299" y="319"/>
                  </a:lnTo>
                  <a:lnTo>
                    <a:pt x="306" y="319"/>
                  </a:lnTo>
                  <a:lnTo>
                    <a:pt x="319" y="306"/>
                  </a:lnTo>
                  <a:lnTo>
                    <a:pt x="332" y="306"/>
                  </a:lnTo>
                  <a:lnTo>
                    <a:pt x="378" y="326"/>
                  </a:lnTo>
                  <a:lnTo>
                    <a:pt x="430" y="326"/>
                  </a:lnTo>
                  <a:lnTo>
                    <a:pt x="436" y="313"/>
                  </a:lnTo>
                  <a:lnTo>
                    <a:pt x="469" y="313"/>
                  </a:lnTo>
                  <a:lnTo>
                    <a:pt x="475" y="306"/>
                  </a:lnTo>
                  <a:lnTo>
                    <a:pt x="488" y="306"/>
                  </a:lnTo>
                  <a:lnTo>
                    <a:pt x="488" y="319"/>
                  </a:lnTo>
                  <a:lnTo>
                    <a:pt x="521" y="319"/>
                  </a:lnTo>
                  <a:lnTo>
                    <a:pt x="527" y="332"/>
                  </a:lnTo>
                  <a:lnTo>
                    <a:pt x="566" y="332"/>
                  </a:lnTo>
                  <a:lnTo>
                    <a:pt x="553" y="345"/>
                  </a:lnTo>
                  <a:lnTo>
                    <a:pt x="534" y="365"/>
                  </a:lnTo>
                  <a:lnTo>
                    <a:pt x="527" y="378"/>
                  </a:lnTo>
                  <a:lnTo>
                    <a:pt x="540" y="378"/>
                  </a:lnTo>
                  <a:lnTo>
                    <a:pt x="540" y="384"/>
                  </a:lnTo>
                  <a:lnTo>
                    <a:pt x="534" y="397"/>
                  </a:lnTo>
                  <a:lnTo>
                    <a:pt x="540" y="404"/>
                  </a:lnTo>
                  <a:lnTo>
                    <a:pt x="573" y="424"/>
                  </a:lnTo>
                  <a:lnTo>
                    <a:pt x="592" y="424"/>
                  </a:lnTo>
                  <a:lnTo>
                    <a:pt x="605" y="430"/>
                  </a:lnTo>
                  <a:lnTo>
                    <a:pt x="619" y="430"/>
                  </a:lnTo>
                  <a:lnTo>
                    <a:pt x="625" y="437"/>
                  </a:lnTo>
                  <a:lnTo>
                    <a:pt x="632" y="417"/>
                  </a:lnTo>
                  <a:lnTo>
                    <a:pt x="632" y="404"/>
                  </a:lnTo>
                  <a:lnTo>
                    <a:pt x="651" y="391"/>
                  </a:lnTo>
                  <a:lnTo>
                    <a:pt x="671" y="378"/>
                  </a:lnTo>
                  <a:lnTo>
                    <a:pt x="697" y="391"/>
                  </a:lnTo>
                  <a:lnTo>
                    <a:pt x="716" y="378"/>
                  </a:lnTo>
                  <a:lnTo>
                    <a:pt x="736" y="384"/>
                  </a:lnTo>
                  <a:lnTo>
                    <a:pt x="723" y="397"/>
                  </a:lnTo>
                  <a:lnTo>
                    <a:pt x="716" y="410"/>
                  </a:lnTo>
                  <a:lnTo>
                    <a:pt x="729" y="424"/>
                  </a:lnTo>
                  <a:lnTo>
                    <a:pt x="749" y="424"/>
                  </a:lnTo>
                  <a:lnTo>
                    <a:pt x="762" y="410"/>
                  </a:lnTo>
                  <a:lnTo>
                    <a:pt x="755" y="378"/>
                  </a:lnTo>
                  <a:lnTo>
                    <a:pt x="729" y="358"/>
                  </a:lnTo>
                  <a:lnTo>
                    <a:pt x="716" y="339"/>
                  </a:lnTo>
                  <a:lnTo>
                    <a:pt x="697" y="313"/>
                  </a:lnTo>
                  <a:lnTo>
                    <a:pt x="697" y="280"/>
                  </a:lnTo>
                  <a:lnTo>
                    <a:pt x="684" y="261"/>
                  </a:lnTo>
                  <a:lnTo>
                    <a:pt x="684" y="222"/>
                  </a:lnTo>
                  <a:lnTo>
                    <a:pt x="690" y="215"/>
                  </a:lnTo>
                  <a:lnTo>
                    <a:pt x="671" y="183"/>
                  </a:lnTo>
                  <a:lnTo>
                    <a:pt x="684" y="170"/>
                  </a:lnTo>
                  <a:lnTo>
                    <a:pt x="703" y="143"/>
                  </a:lnTo>
                  <a:lnTo>
                    <a:pt x="703" y="111"/>
                  </a:lnTo>
                  <a:lnTo>
                    <a:pt x="658" y="91"/>
                  </a:lnTo>
                  <a:lnTo>
                    <a:pt x="638" y="91"/>
                  </a:lnTo>
                  <a:lnTo>
                    <a:pt x="625" y="98"/>
                  </a:lnTo>
                  <a:lnTo>
                    <a:pt x="592" y="98"/>
                  </a:lnTo>
                  <a:lnTo>
                    <a:pt x="573" y="117"/>
                  </a:lnTo>
                  <a:lnTo>
                    <a:pt x="540" y="117"/>
                  </a:lnTo>
                  <a:lnTo>
                    <a:pt x="527" y="98"/>
                  </a:lnTo>
                  <a:lnTo>
                    <a:pt x="508" y="91"/>
                  </a:lnTo>
                  <a:lnTo>
                    <a:pt x="469" y="91"/>
                  </a:lnTo>
                  <a:lnTo>
                    <a:pt x="430" y="85"/>
                  </a:lnTo>
                  <a:lnTo>
                    <a:pt x="397" y="85"/>
                  </a:lnTo>
                  <a:lnTo>
                    <a:pt x="384" y="91"/>
                  </a:lnTo>
                  <a:lnTo>
                    <a:pt x="358" y="91"/>
                  </a:lnTo>
                  <a:lnTo>
                    <a:pt x="345" y="78"/>
                  </a:lnTo>
                  <a:lnTo>
                    <a:pt x="332" y="72"/>
                  </a:lnTo>
                  <a:lnTo>
                    <a:pt x="319" y="85"/>
                  </a:lnTo>
                  <a:lnTo>
                    <a:pt x="293" y="85"/>
                  </a:lnTo>
                  <a:lnTo>
                    <a:pt x="286" y="72"/>
                  </a:lnTo>
                  <a:lnTo>
                    <a:pt x="260" y="72"/>
                  </a:lnTo>
                  <a:lnTo>
                    <a:pt x="234" y="39"/>
                  </a:lnTo>
                  <a:lnTo>
                    <a:pt x="202" y="39"/>
                  </a:lnTo>
                  <a:lnTo>
                    <a:pt x="202" y="13"/>
                  </a:lnTo>
                  <a:lnTo>
                    <a:pt x="189" y="0"/>
                  </a:lnTo>
                  <a:lnTo>
                    <a:pt x="176" y="0"/>
                  </a:lnTo>
                  <a:lnTo>
                    <a:pt x="163" y="20"/>
                  </a:lnTo>
                  <a:lnTo>
                    <a:pt x="150" y="7"/>
                  </a:lnTo>
                  <a:lnTo>
                    <a:pt x="137" y="13"/>
                  </a:lnTo>
                  <a:lnTo>
                    <a:pt x="117" y="13"/>
                  </a:lnTo>
                  <a:lnTo>
                    <a:pt x="111" y="0"/>
                  </a:lnTo>
                  <a:lnTo>
                    <a:pt x="98" y="7"/>
                  </a:lnTo>
                  <a:lnTo>
                    <a:pt x="72" y="0"/>
                  </a:lnTo>
                  <a:lnTo>
                    <a:pt x="65" y="7"/>
                  </a:lnTo>
                  <a:lnTo>
                    <a:pt x="59" y="7"/>
                  </a:lnTo>
                  <a:lnTo>
                    <a:pt x="26" y="39"/>
                  </a:lnTo>
                  <a:lnTo>
                    <a:pt x="26" y="59"/>
                  </a:lnTo>
                  <a:lnTo>
                    <a:pt x="46" y="78"/>
                  </a:lnTo>
                  <a:lnTo>
                    <a:pt x="46" y="91"/>
                  </a:lnTo>
                  <a:lnTo>
                    <a:pt x="33" y="91"/>
                  </a:lnTo>
                  <a:lnTo>
                    <a:pt x="19" y="111"/>
                  </a:lnTo>
                  <a:lnTo>
                    <a:pt x="0" y="111"/>
                  </a:lnTo>
                  <a:lnTo>
                    <a:pt x="0" y="137"/>
                  </a:lnTo>
                  <a:lnTo>
                    <a:pt x="13" y="143"/>
                  </a:lnTo>
                  <a:lnTo>
                    <a:pt x="46" y="150"/>
                  </a:lnTo>
                  <a:lnTo>
                    <a:pt x="46" y="170"/>
                  </a:lnTo>
                  <a:lnTo>
                    <a:pt x="52" y="176"/>
                  </a:lnTo>
                  <a:lnTo>
                    <a:pt x="46" y="183"/>
                  </a:lnTo>
                  <a:lnTo>
                    <a:pt x="39" y="189"/>
                  </a:lnTo>
                  <a:lnTo>
                    <a:pt x="65" y="196"/>
                  </a:lnTo>
                  <a:lnTo>
                    <a:pt x="98" y="209"/>
                  </a:lnTo>
                  <a:lnTo>
                    <a:pt x="98" y="228"/>
                  </a:lnTo>
                  <a:lnTo>
                    <a:pt x="98" y="222"/>
                  </a:lnTo>
                  <a:lnTo>
                    <a:pt x="98" y="228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58" name="Freeform 13" descr="Punti sparsi"/>
            <p:cNvSpPr>
              <a:spLocks/>
            </p:cNvSpPr>
            <p:nvPr/>
          </p:nvSpPr>
          <p:spPr bwMode="auto">
            <a:xfrm>
              <a:off x="4191" y="2980"/>
              <a:ext cx="1091" cy="1192"/>
            </a:xfrm>
            <a:custGeom>
              <a:avLst/>
              <a:gdLst>
                <a:gd name="T0" fmla="*/ 110 w 573"/>
                <a:gd name="T1" fmla="*/ 188 h 625"/>
                <a:gd name="T2" fmla="*/ 117 w 573"/>
                <a:gd name="T3" fmla="*/ 286 h 625"/>
                <a:gd name="T4" fmla="*/ 143 w 573"/>
                <a:gd name="T5" fmla="*/ 325 h 625"/>
                <a:gd name="T6" fmla="*/ 143 w 573"/>
                <a:gd name="T7" fmla="*/ 351 h 625"/>
                <a:gd name="T8" fmla="*/ 136 w 573"/>
                <a:gd name="T9" fmla="*/ 429 h 625"/>
                <a:gd name="T10" fmla="*/ 169 w 573"/>
                <a:gd name="T11" fmla="*/ 449 h 625"/>
                <a:gd name="T12" fmla="*/ 195 w 573"/>
                <a:gd name="T13" fmla="*/ 488 h 625"/>
                <a:gd name="T14" fmla="*/ 188 w 573"/>
                <a:gd name="T15" fmla="*/ 501 h 625"/>
                <a:gd name="T16" fmla="*/ 260 w 573"/>
                <a:gd name="T17" fmla="*/ 547 h 625"/>
                <a:gd name="T18" fmla="*/ 267 w 573"/>
                <a:gd name="T19" fmla="*/ 605 h 625"/>
                <a:gd name="T20" fmla="*/ 273 w 573"/>
                <a:gd name="T21" fmla="*/ 625 h 625"/>
                <a:gd name="T22" fmla="*/ 306 w 573"/>
                <a:gd name="T23" fmla="*/ 618 h 625"/>
                <a:gd name="T24" fmla="*/ 351 w 573"/>
                <a:gd name="T25" fmla="*/ 618 h 625"/>
                <a:gd name="T26" fmla="*/ 377 w 573"/>
                <a:gd name="T27" fmla="*/ 612 h 625"/>
                <a:gd name="T28" fmla="*/ 371 w 573"/>
                <a:gd name="T29" fmla="*/ 605 h 625"/>
                <a:gd name="T30" fmla="*/ 384 w 573"/>
                <a:gd name="T31" fmla="*/ 586 h 625"/>
                <a:gd name="T32" fmla="*/ 429 w 573"/>
                <a:gd name="T33" fmla="*/ 566 h 625"/>
                <a:gd name="T34" fmla="*/ 429 w 573"/>
                <a:gd name="T35" fmla="*/ 514 h 625"/>
                <a:gd name="T36" fmla="*/ 449 w 573"/>
                <a:gd name="T37" fmla="*/ 514 h 625"/>
                <a:gd name="T38" fmla="*/ 462 w 573"/>
                <a:gd name="T39" fmla="*/ 488 h 625"/>
                <a:gd name="T40" fmla="*/ 475 w 573"/>
                <a:gd name="T41" fmla="*/ 462 h 625"/>
                <a:gd name="T42" fmla="*/ 462 w 573"/>
                <a:gd name="T43" fmla="*/ 429 h 625"/>
                <a:gd name="T44" fmla="*/ 488 w 573"/>
                <a:gd name="T45" fmla="*/ 384 h 625"/>
                <a:gd name="T46" fmla="*/ 521 w 573"/>
                <a:gd name="T47" fmla="*/ 384 h 625"/>
                <a:gd name="T48" fmla="*/ 521 w 573"/>
                <a:gd name="T49" fmla="*/ 364 h 625"/>
                <a:gd name="T50" fmla="*/ 501 w 573"/>
                <a:gd name="T51" fmla="*/ 338 h 625"/>
                <a:gd name="T52" fmla="*/ 527 w 573"/>
                <a:gd name="T53" fmla="*/ 306 h 625"/>
                <a:gd name="T54" fmla="*/ 553 w 573"/>
                <a:gd name="T55" fmla="*/ 286 h 625"/>
                <a:gd name="T56" fmla="*/ 573 w 573"/>
                <a:gd name="T57" fmla="*/ 254 h 625"/>
                <a:gd name="T58" fmla="*/ 488 w 573"/>
                <a:gd name="T59" fmla="*/ 241 h 625"/>
                <a:gd name="T60" fmla="*/ 462 w 573"/>
                <a:gd name="T61" fmla="*/ 234 h 625"/>
                <a:gd name="T62" fmla="*/ 442 w 573"/>
                <a:gd name="T63" fmla="*/ 195 h 625"/>
                <a:gd name="T64" fmla="*/ 429 w 573"/>
                <a:gd name="T65" fmla="*/ 188 h 625"/>
                <a:gd name="T66" fmla="*/ 436 w 573"/>
                <a:gd name="T67" fmla="*/ 149 h 625"/>
                <a:gd name="T68" fmla="*/ 390 w 573"/>
                <a:gd name="T69" fmla="*/ 136 h 625"/>
                <a:gd name="T70" fmla="*/ 377 w 573"/>
                <a:gd name="T71" fmla="*/ 123 h 625"/>
                <a:gd name="T72" fmla="*/ 338 w 573"/>
                <a:gd name="T73" fmla="*/ 130 h 625"/>
                <a:gd name="T74" fmla="*/ 280 w 573"/>
                <a:gd name="T75" fmla="*/ 143 h 625"/>
                <a:gd name="T76" fmla="*/ 234 w 573"/>
                <a:gd name="T77" fmla="*/ 123 h 625"/>
                <a:gd name="T78" fmla="*/ 208 w 573"/>
                <a:gd name="T79" fmla="*/ 136 h 625"/>
                <a:gd name="T80" fmla="*/ 188 w 573"/>
                <a:gd name="T81" fmla="*/ 130 h 625"/>
                <a:gd name="T82" fmla="*/ 169 w 573"/>
                <a:gd name="T83" fmla="*/ 97 h 625"/>
                <a:gd name="T84" fmla="*/ 143 w 573"/>
                <a:gd name="T85" fmla="*/ 91 h 625"/>
                <a:gd name="T86" fmla="*/ 110 w 573"/>
                <a:gd name="T87" fmla="*/ 52 h 625"/>
                <a:gd name="T88" fmla="*/ 91 w 573"/>
                <a:gd name="T89" fmla="*/ 39 h 625"/>
                <a:gd name="T90" fmla="*/ 78 w 573"/>
                <a:gd name="T91" fmla="*/ 32 h 625"/>
                <a:gd name="T92" fmla="*/ 71 w 573"/>
                <a:gd name="T93" fmla="*/ 13 h 625"/>
                <a:gd name="T94" fmla="*/ 45 w 573"/>
                <a:gd name="T95" fmla="*/ 0 h 625"/>
                <a:gd name="T96" fmla="*/ 0 w 573"/>
                <a:gd name="T97" fmla="*/ 39 h 625"/>
                <a:gd name="T98" fmla="*/ 6 w 573"/>
                <a:gd name="T99" fmla="*/ 52 h 625"/>
                <a:gd name="T100" fmla="*/ 39 w 573"/>
                <a:gd name="T101" fmla="*/ 65 h 625"/>
                <a:gd name="T102" fmla="*/ 52 w 573"/>
                <a:gd name="T103" fmla="*/ 97 h 625"/>
                <a:gd name="T104" fmla="*/ 84 w 573"/>
                <a:gd name="T105" fmla="*/ 104 h 625"/>
                <a:gd name="T106" fmla="*/ 91 w 573"/>
                <a:gd name="T107" fmla="*/ 136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73" h="625">
                  <a:moveTo>
                    <a:pt x="84" y="130"/>
                  </a:moveTo>
                  <a:lnTo>
                    <a:pt x="110" y="188"/>
                  </a:lnTo>
                  <a:lnTo>
                    <a:pt x="117" y="221"/>
                  </a:lnTo>
                  <a:lnTo>
                    <a:pt x="117" y="286"/>
                  </a:lnTo>
                  <a:lnTo>
                    <a:pt x="123" y="312"/>
                  </a:lnTo>
                  <a:lnTo>
                    <a:pt x="143" y="325"/>
                  </a:lnTo>
                  <a:lnTo>
                    <a:pt x="143" y="345"/>
                  </a:lnTo>
                  <a:lnTo>
                    <a:pt x="143" y="351"/>
                  </a:lnTo>
                  <a:lnTo>
                    <a:pt x="143" y="416"/>
                  </a:lnTo>
                  <a:lnTo>
                    <a:pt x="136" y="429"/>
                  </a:lnTo>
                  <a:lnTo>
                    <a:pt x="136" y="449"/>
                  </a:lnTo>
                  <a:lnTo>
                    <a:pt x="169" y="449"/>
                  </a:lnTo>
                  <a:lnTo>
                    <a:pt x="195" y="481"/>
                  </a:lnTo>
                  <a:lnTo>
                    <a:pt x="195" y="488"/>
                  </a:lnTo>
                  <a:lnTo>
                    <a:pt x="188" y="488"/>
                  </a:lnTo>
                  <a:lnTo>
                    <a:pt x="188" y="501"/>
                  </a:lnTo>
                  <a:lnTo>
                    <a:pt x="254" y="527"/>
                  </a:lnTo>
                  <a:lnTo>
                    <a:pt x="260" y="547"/>
                  </a:lnTo>
                  <a:lnTo>
                    <a:pt x="273" y="573"/>
                  </a:lnTo>
                  <a:lnTo>
                    <a:pt x="267" y="605"/>
                  </a:lnTo>
                  <a:lnTo>
                    <a:pt x="247" y="625"/>
                  </a:lnTo>
                  <a:lnTo>
                    <a:pt x="273" y="625"/>
                  </a:lnTo>
                  <a:lnTo>
                    <a:pt x="286" y="618"/>
                  </a:lnTo>
                  <a:lnTo>
                    <a:pt x="306" y="618"/>
                  </a:lnTo>
                  <a:lnTo>
                    <a:pt x="338" y="625"/>
                  </a:lnTo>
                  <a:lnTo>
                    <a:pt x="351" y="618"/>
                  </a:lnTo>
                  <a:lnTo>
                    <a:pt x="371" y="625"/>
                  </a:lnTo>
                  <a:lnTo>
                    <a:pt x="377" y="612"/>
                  </a:lnTo>
                  <a:lnTo>
                    <a:pt x="377" y="605"/>
                  </a:lnTo>
                  <a:lnTo>
                    <a:pt x="371" y="605"/>
                  </a:lnTo>
                  <a:lnTo>
                    <a:pt x="371" y="592"/>
                  </a:lnTo>
                  <a:lnTo>
                    <a:pt x="384" y="586"/>
                  </a:lnTo>
                  <a:lnTo>
                    <a:pt x="397" y="592"/>
                  </a:lnTo>
                  <a:lnTo>
                    <a:pt x="429" y="566"/>
                  </a:lnTo>
                  <a:lnTo>
                    <a:pt x="429" y="527"/>
                  </a:lnTo>
                  <a:lnTo>
                    <a:pt x="429" y="514"/>
                  </a:lnTo>
                  <a:lnTo>
                    <a:pt x="429" y="508"/>
                  </a:lnTo>
                  <a:lnTo>
                    <a:pt x="449" y="514"/>
                  </a:lnTo>
                  <a:lnTo>
                    <a:pt x="462" y="508"/>
                  </a:lnTo>
                  <a:lnTo>
                    <a:pt x="462" y="488"/>
                  </a:lnTo>
                  <a:lnTo>
                    <a:pt x="468" y="488"/>
                  </a:lnTo>
                  <a:lnTo>
                    <a:pt x="475" y="462"/>
                  </a:lnTo>
                  <a:lnTo>
                    <a:pt x="462" y="455"/>
                  </a:lnTo>
                  <a:lnTo>
                    <a:pt x="462" y="429"/>
                  </a:lnTo>
                  <a:lnTo>
                    <a:pt x="488" y="397"/>
                  </a:lnTo>
                  <a:lnTo>
                    <a:pt x="488" y="384"/>
                  </a:lnTo>
                  <a:lnTo>
                    <a:pt x="494" y="384"/>
                  </a:lnTo>
                  <a:lnTo>
                    <a:pt x="521" y="384"/>
                  </a:lnTo>
                  <a:lnTo>
                    <a:pt x="521" y="371"/>
                  </a:lnTo>
                  <a:lnTo>
                    <a:pt x="521" y="364"/>
                  </a:lnTo>
                  <a:lnTo>
                    <a:pt x="507" y="345"/>
                  </a:lnTo>
                  <a:lnTo>
                    <a:pt x="501" y="338"/>
                  </a:lnTo>
                  <a:lnTo>
                    <a:pt x="514" y="319"/>
                  </a:lnTo>
                  <a:lnTo>
                    <a:pt x="527" y="306"/>
                  </a:lnTo>
                  <a:lnTo>
                    <a:pt x="547" y="286"/>
                  </a:lnTo>
                  <a:lnTo>
                    <a:pt x="553" y="286"/>
                  </a:lnTo>
                  <a:lnTo>
                    <a:pt x="573" y="273"/>
                  </a:lnTo>
                  <a:lnTo>
                    <a:pt x="573" y="254"/>
                  </a:lnTo>
                  <a:lnTo>
                    <a:pt x="521" y="254"/>
                  </a:lnTo>
                  <a:lnTo>
                    <a:pt x="488" y="241"/>
                  </a:lnTo>
                  <a:lnTo>
                    <a:pt x="475" y="241"/>
                  </a:lnTo>
                  <a:lnTo>
                    <a:pt x="462" y="234"/>
                  </a:lnTo>
                  <a:lnTo>
                    <a:pt x="436" y="214"/>
                  </a:lnTo>
                  <a:lnTo>
                    <a:pt x="442" y="195"/>
                  </a:lnTo>
                  <a:lnTo>
                    <a:pt x="429" y="195"/>
                  </a:lnTo>
                  <a:lnTo>
                    <a:pt x="429" y="188"/>
                  </a:lnTo>
                  <a:lnTo>
                    <a:pt x="468" y="149"/>
                  </a:lnTo>
                  <a:lnTo>
                    <a:pt x="436" y="149"/>
                  </a:lnTo>
                  <a:lnTo>
                    <a:pt x="423" y="136"/>
                  </a:lnTo>
                  <a:lnTo>
                    <a:pt x="390" y="136"/>
                  </a:lnTo>
                  <a:lnTo>
                    <a:pt x="390" y="123"/>
                  </a:lnTo>
                  <a:lnTo>
                    <a:pt x="377" y="123"/>
                  </a:lnTo>
                  <a:lnTo>
                    <a:pt x="364" y="130"/>
                  </a:lnTo>
                  <a:lnTo>
                    <a:pt x="338" y="130"/>
                  </a:lnTo>
                  <a:lnTo>
                    <a:pt x="332" y="143"/>
                  </a:lnTo>
                  <a:lnTo>
                    <a:pt x="280" y="143"/>
                  </a:lnTo>
                  <a:lnTo>
                    <a:pt x="273" y="143"/>
                  </a:lnTo>
                  <a:lnTo>
                    <a:pt x="234" y="123"/>
                  </a:lnTo>
                  <a:lnTo>
                    <a:pt x="221" y="123"/>
                  </a:lnTo>
                  <a:lnTo>
                    <a:pt x="208" y="136"/>
                  </a:lnTo>
                  <a:lnTo>
                    <a:pt x="195" y="136"/>
                  </a:lnTo>
                  <a:lnTo>
                    <a:pt x="188" y="130"/>
                  </a:lnTo>
                  <a:lnTo>
                    <a:pt x="175" y="117"/>
                  </a:lnTo>
                  <a:lnTo>
                    <a:pt x="169" y="97"/>
                  </a:lnTo>
                  <a:lnTo>
                    <a:pt x="162" y="97"/>
                  </a:lnTo>
                  <a:lnTo>
                    <a:pt x="143" y="91"/>
                  </a:lnTo>
                  <a:lnTo>
                    <a:pt x="136" y="71"/>
                  </a:lnTo>
                  <a:lnTo>
                    <a:pt x="110" y="52"/>
                  </a:lnTo>
                  <a:lnTo>
                    <a:pt x="110" y="45"/>
                  </a:lnTo>
                  <a:lnTo>
                    <a:pt x="91" y="39"/>
                  </a:lnTo>
                  <a:lnTo>
                    <a:pt x="84" y="32"/>
                  </a:lnTo>
                  <a:lnTo>
                    <a:pt x="78" y="32"/>
                  </a:lnTo>
                  <a:lnTo>
                    <a:pt x="78" y="19"/>
                  </a:lnTo>
                  <a:lnTo>
                    <a:pt x="71" y="13"/>
                  </a:lnTo>
                  <a:lnTo>
                    <a:pt x="71" y="0"/>
                  </a:lnTo>
                  <a:lnTo>
                    <a:pt x="45" y="0"/>
                  </a:lnTo>
                  <a:lnTo>
                    <a:pt x="26" y="13"/>
                  </a:lnTo>
                  <a:lnTo>
                    <a:pt x="0" y="39"/>
                  </a:lnTo>
                  <a:lnTo>
                    <a:pt x="0" y="45"/>
                  </a:lnTo>
                  <a:lnTo>
                    <a:pt x="6" y="52"/>
                  </a:lnTo>
                  <a:lnTo>
                    <a:pt x="26" y="52"/>
                  </a:lnTo>
                  <a:lnTo>
                    <a:pt x="39" y="65"/>
                  </a:lnTo>
                  <a:lnTo>
                    <a:pt x="45" y="78"/>
                  </a:lnTo>
                  <a:lnTo>
                    <a:pt x="52" y="97"/>
                  </a:lnTo>
                  <a:lnTo>
                    <a:pt x="65" y="97"/>
                  </a:lnTo>
                  <a:lnTo>
                    <a:pt x="84" y="104"/>
                  </a:lnTo>
                  <a:lnTo>
                    <a:pt x="84" y="130"/>
                  </a:lnTo>
                  <a:lnTo>
                    <a:pt x="91" y="136"/>
                  </a:lnTo>
                  <a:lnTo>
                    <a:pt x="84" y="130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59" name="Freeform 14" descr="Punti sparsi"/>
            <p:cNvSpPr>
              <a:spLocks/>
            </p:cNvSpPr>
            <p:nvPr/>
          </p:nvSpPr>
          <p:spPr bwMode="auto">
            <a:xfrm>
              <a:off x="4252" y="3847"/>
              <a:ext cx="161" cy="125"/>
            </a:xfrm>
            <a:custGeom>
              <a:avLst/>
              <a:gdLst>
                <a:gd name="T0" fmla="*/ 20 w 85"/>
                <a:gd name="T1" fmla="*/ 46 h 66"/>
                <a:gd name="T2" fmla="*/ 0 w 85"/>
                <a:gd name="T3" fmla="*/ 39 h 66"/>
                <a:gd name="T4" fmla="*/ 0 w 85"/>
                <a:gd name="T5" fmla="*/ 13 h 66"/>
                <a:gd name="T6" fmla="*/ 20 w 85"/>
                <a:gd name="T7" fmla="*/ 13 h 66"/>
                <a:gd name="T8" fmla="*/ 33 w 85"/>
                <a:gd name="T9" fmla="*/ 20 h 66"/>
                <a:gd name="T10" fmla="*/ 39 w 85"/>
                <a:gd name="T11" fmla="*/ 20 h 66"/>
                <a:gd name="T12" fmla="*/ 46 w 85"/>
                <a:gd name="T13" fmla="*/ 0 h 66"/>
                <a:gd name="T14" fmla="*/ 59 w 85"/>
                <a:gd name="T15" fmla="*/ 20 h 66"/>
                <a:gd name="T16" fmla="*/ 72 w 85"/>
                <a:gd name="T17" fmla="*/ 20 h 66"/>
                <a:gd name="T18" fmla="*/ 72 w 85"/>
                <a:gd name="T19" fmla="*/ 13 h 66"/>
                <a:gd name="T20" fmla="*/ 85 w 85"/>
                <a:gd name="T21" fmla="*/ 13 h 66"/>
                <a:gd name="T22" fmla="*/ 85 w 85"/>
                <a:gd name="T23" fmla="*/ 26 h 66"/>
                <a:gd name="T24" fmla="*/ 85 w 85"/>
                <a:gd name="T25" fmla="*/ 46 h 66"/>
                <a:gd name="T26" fmla="*/ 85 w 85"/>
                <a:gd name="T27" fmla="*/ 66 h 66"/>
                <a:gd name="T28" fmla="*/ 72 w 85"/>
                <a:gd name="T29" fmla="*/ 66 h 66"/>
                <a:gd name="T30" fmla="*/ 59 w 85"/>
                <a:gd name="T31" fmla="*/ 46 h 66"/>
                <a:gd name="T32" fmla="*/ 46 w 85"/>
                <a:gd name="T33" fmla="*/ 46 h 66"/>
                <a:gd name="T34" fmla="*/ 33 w 85"/>
                <a:gd name="T35" fmla="*/ 46 h 66"/>
                <a:gd name="T36" fmla="*/ 13 w 85"/>
                <a:gd name="T37" fmla="*/ 46 h 66"/>
                <a:gd name="T38" fmla="*/ 20 w 85"/>
                <a:gd name="T39" fmla="*/ 4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" h="66">
                  <a:moveTo>
                    <a:pt x="20" y="46"/>
                  </a:moveTo>
                  <a:lnTo>
                    <a:pt x="0" y="39"/>
                  </a:lnTo>
                  <a:lnTo>
                    <a:pt x="0" y="13"/>
                  </a:lnTo>
                  <a:lnTo>
                    <a:pt x="20" y="13"/>
                  </a:lnTo>
                  <a:lnTo>
                    <a:pt x="33" y="20"/>
                  </a:lnTo>
                  <a:lnTo>
                    <a:pt x="39" y="20"/>
                  </a:lnTo>
                  <a:lnTo>
                    <a:pt x="46" y="0"/>
                  </a:lnTo>
                  <a:lnTo>
                    <a:pt x="59" y="20"/>
                  </a:lnTo>
                  <a:lnTo>
                    <a:pt x="72" y="20"/>
                  </a:lnTo>
                  <a:lnTo>
                    <a:pt x="72" y="13"/>
                  </a:lnTo>
                  <a:lnTo>
                    <a:pt x="85" y="13"/>
                  </a:lnTo>
                  <a:lnTo>
                    <a:pt x="85" y="26"/>
                  </a:lnTo>
                  <a:lnTo>
                    <a:pt x="85" y="46"/>
                  </a:lnTo>
                  <a:lnTo>
                    <a:pt x="85" y="66"/>
                  </a:lnTo>
                  <a:lnTo>
                    <a:pt x="72" y="66"/>
                  </a:lnTo>
                  <a:lnTo>
                    <a:pt x="59" y="46"/>
                  </a:lnTo>
                  <a:lnTo>
                    <a:pt x="46" y="46"/>
                  </a:lnTo>
                  <a:lnTo>
                    <a:pt x="33" y="46"/>
                  </a:lnTo>
                  <a:lnTo>
                    <a:pt x="13" y="46"/>
                  </a:lnTo>
                  <a:lnTo>
                    <a:pt x="20" y="46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60" name="Freeform 15" descr="Punti sparsi"/>
            <p:cNvSpPr>
              <a:spLocks/>
            </p:cNvSpPr>
            <p:nvPr/>
          </p:nvSpPr>
          <p:spPr bwMode="auto">
            <a:xfrm>
              <a:off x="5195" y="3351"/>
              <a:ext cx="720" cy="720"/>
            </a:xfrm>
            <a:custGeom>
              <a:avLst/>
              <a:gdLst>
                <a:gd name="T0" fmla="*/ 33 w 378"/>
                <a:gd name="T1" fmla="*/ 91 h 378"/>
                <a:gd name="T2" fmla="*/ 26 w 378"/>
                <a:gd name="T3" fmla="*/ 91 h 378"/>
                <a:gd name="T4" fmla="*/ 59 w 378"/>
                <a:gd name="T5" fmla="*/ 104 h 378"/>
                <a:gd name="T6" fmla="*/ 72 w 378"/>
                <a:gd name="T7" fmla="*/ 98 h 378"/>
                <a:gd name="T8" fmla="*/ 65 w 378"/>
                <a:gd name="T9" fmla="*/ 124 h 378"/>
                <a:gd name="T10" fmla="*/ 85 w 378"/>
                <a:gd name="T11" fmla="*/ 130 h 378"/>
                <a:gd name="T12" fmla="*/ 104 w 378"/>
                <a:gd name="T13" fmla="*/ 163 h 378"/>
                <a:gd name="T14" fmla="*/ 124 w 378"/>
                <a:gd name="T15" fmla="*/ 156 h 378"/>
                <a:gd name="T16" fmla="*/ 150 w 378"/>
                <a:gd name="T17" fmla="*/ 234 h 378"/>
                <a:gd name="T18" fmla="*/ 156 w 378"/>
                <a:gd name="T19" fmla="*/ 319 h 378"/>
                <a:gd name="T20" fmla="*/ 169 w 378"/>
                <a:gd name="T21" fmla="*/ 313 h 378"/>
                <a:gd name="T22" fmla="*/ 208 w 378"/>
                <a:gd name="T23" fmla="*/ 332 h 378"/>
                <a:gd name="T24" fmla="*/ 241 w 378"/>
                <a:gd name="T25" fmla="*/ 332 h 378"/>
                <a:gd name="T26" fmla="*/ 234 w 378"/>
                <a:gd name="T27" fmla="*/ 365 h 378"/>
                <a:gd name="T28" fmla="*/ 280 w 378"/>
                <a:gd name="T29" fmla="*/ 378 h 378"/>
                <a:gd name="T30" fmla="*/ 313 w 378"/>
                <a:gd name="T31" fmla="*/ 358 h 378"/>
                <a:gd name="T32" fmla="*/ 352 w 378"/>
                <a:gd name="T33" fmla="*/ 345 h 378"/>
                <a:gd name="T34" fmla="*/ 378 w 378"/>
                <a:gd name="T35" fmla="*/ 306 h 378"/>
                <a:gd name="T36" fmla="*/ 358 w 378"/>
                <a:gd name="T37" fmla="*/ 234 h 378"/>
                <a:gd name="T38" fmla="*/ 352 w 378"/>
                <a:gd name="T39" fmla="*/ 208 h 378"/>
                <a:gd name="T40" fmla="*/ 332 w 378"/>
                <a:gd name="T41" fmla="*/ 130 h 378"/>
                <a:gd name="T42" fmla="*/ 300 w 378"/>
                <a:gd name="T43" fmla="*/ 124 h 378"/>
                <a:gd name="T44" fmla="*/ 280 w 378"/>
                <a:gd name="T45" fmla="*/ 98 h 378"/>
                <a:gd name="T46" fmla="*/ 241 w 378"/>
                <a:gd name="T47" fmla="*/ 91 h 378"/>
                <a:gd name="T48" fmla="*/ 169 w 378"/>
                <a:gd name="T49" fmla="*/ 19 h 378"/>
                <a:gd name="T50" fmla="*/ 137 w 378"/>
                <a:gd name="T51" fmla="*/ 0 h 378"/>
                <a:gd name="T52" fmla="*/ 137 w 378"/>
                <a:gd name="T53" fmla="*/ 19 h 378"/>
                <a:gd name="T54" fmla="*/ 137 w 378"/>
                <a:gd name="T55" fmla="*/ 32 h 378"/>
                <a:gd name="T56" fmla="*/ 91 w 378"/>
                <a:gd name="T57" fmla="*/ 32 h 378"/>
                <a:gd name="T58" fmla="*/ 72 w 378"/>
                <a:gd name="T59" fmla="*/ 26 h 378"/>
                <a:gd name="T60" fmla="*/ 46 w 378"/>
                <a:gd name="T61" fmla="*/ 0 h 378"/>
                <a:gd name="T62" fmla="*/ 7 w 378"/>
                <a:gd name="T63" fmla="*/ 26 h 378"/>
                <a:gd name="T64" fmla="*/ 0 w 378"/>
                <a:gd name="T65" fmla="*/ 52 h 378"/>
                <a:gd name="T66" fmla="*/ 46 w 378"/>
                <a:gd name="T67" fmla="*/ 59 h 378"/>
                <a:gd name="T68" fmla="*/ 26 w 378"/>
                <a:gd name="T69" fmla="*/ 91 h 378"/>
                <a:gd name="T70" fmla="*/ 59 w 378"/>
                <a:gd name="T71" fmla="*/ 104 h 378"/>
                <a:gd name="T72" fmla="*/ 72 w 378"/>
                <a:gd name="T73" fmla="*/ 98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8" h="378">
                  <a:moveTo>
                    <a:pt x="33" y="104"/>
                  </a:moveTo>
                  <a:lnTo>
                    <a:pt x="33" y="91"/>
                  </a:lnTo>
                  <a:lnTo>
                    <a:pt x="46" y="78"/>
                  </a:lnTo>
                  <a:lnTo>
                    <a:pt x="26" y="91"/>
                  </a:lnTo>
                  <a:lnTo>
                    <a:pt x="33" y="104"/>
                  </a:lnTo>
                  <a:lnTo>
                    <a:pt x="59" y="104"/>
                  </a:lnTo>
                  <a:lnTo>
                    <a:pt x="65" y="104"/>
                  </a:lnTo>
                  <a:lnTo>
                    <a:pt x="72" y="98"/>
                  </a:lnTo>
                  <a:lnTo>
                    <a:pt x="78" y="111"/>
                  </a:lnTo>
                  <a:lnTo>
                    <a:pt x="65" y="124"/>
                  </a:lnTo>
                  <a:lnTo>
                    <a:pt x="72" y="130"/>
                  </a:lnTo>
                  <a:lnTo>
                    <a:pt x="85" y="130"/>
                  </a:lnTo>
                  <a:lnTo>
                    <a:pt x="91" y="143"/>
                  </a:lnTo>
                  <a:lnTo>
                    <a:pt x="104" y="163"/>
                  </a:lnTo>
                  <a:lnTo>
                    <a:pt x="124" y="163"/>
                  </a:lnTo>
                  <a:lnTo>
                    <a:pt x="124" y="156"/>
                  </a:lnTo>
                  <a:lnTo>
                    <a:pt x="137" y="156"/>
                  </a:lnTo>
                  <a:lnTo>
                    <a:pt x="150" y="234"/>
                  </a:lnTo>
                  <a:lnTo>
                    <a:pt x="150" y="260"/>
                  </a:lnTo>
                  <a:lnTo>
                    <a:pt x="156" y="319"/>
                  </a:lnTo>
                  <a:lnTo>
                    <a:pt x="169" y="319"/>
                  </a:lnTo>
                  <a:lnTo>
                    <a:pt x="169" y="313"/>
                  </a:lnTo>
                  <a:lnTo>
                    <a:pt x="202" y="313"/>
                  </a:lnTo>
                  <a:lnTo>
                    <a:pt x="208" y="332"/>
                  </a:lnTo>
                  <a:lnTo>
                    <a:pt x="234" y="326"/>
                  </a:lnTo>
                  <a:lnTo>
                    <a:pt x="241" y="332"/>
                  </a:lnTo>
                  <a:lnTo>
                    <a:pt x="234" y="352"/>
                  </a:lnTo>
                  <a:lnTo>
                    <a:pt x="234" y="365"/>
                  </a:lnTo>
                  <a:lnTo>
                    <a:pt x="260" y="378"/>
                  </a:lnTo>
                  <a:lnTo>
                    <a:pt x="280" y="378"/>
                  </a:lnTo>
                  <a:lnTo>
                    <a:pt x="293" y="378"/>
                  </a:lnTo>
                  <a:lnTo>
                    <a:pt x="313" y="358"/>
                  </a:lnTo>
                  <a:lnTo>
                    <a:pt x="313" y="345"/>
                  </a:lnTo>
                  <a:lnTo>
                    <a:pt x="352" y="345"/>
                  </a:lnTo>
                  <a:lnTo>
                    <a:pt x="378" y="332"/>
                  </a:lnTo>
                  <a:lnTo>
                    <a:pt x="378" y="306"/>
                  </a:lnTo>
                  <a:lnTo>
                    <a:pt x="378" y="280"/>
                  </a:lnTo>
                  <a:lnTo>
                    <a:pt x="358" y="234"/>
                  </a:lnTo>
                  <a:lnTo>
                    <a:pt x="352" y="234"/>
                  </a:lnTo>
                  <a:lnTo>
                    <a:pt x="352" y="208"/>
                  </a:lnTo>
                  <a:lnTo>
                    <a:pt x="345" y="208"/>
                  </a:lnTo>
                  <a:lnTo>
                    <a:pt x="332" y="130"/>
                  </a:lnTo>
                  <a:lnTo>
                    <a:pt x="319" y="124"/>
                  </a:lnTo>
                  <a:lnTo>
                    <a:pt x="300" y="124"/>
                  </a:lnTo>
                  <a:lnTo>
                    <a:pt x="280" y="111"/>
                  </a:lnTo>
                  <a:lnTo>
                    <a:pt x="280" y="98"/>
                  </a:lnTo>
                  <a:lnTo>
                    <a:pt x="254" y="91"/>
                  </a:lnTo>
                  <a:lnTo>
                    <a:pt x="241" y="91"/>
                  </a:lnTo>
                  <a:lnTo>
                    <a:pt x="189" y="26"/>
                  </a:lnTo>
                  <a:lnTo>
                    <a:pt x="169" y="19"/>
                  </a:lnTo>
                  <a:lnTo>
                    <a:pt x="143" y="13"/>
                  </a:lnTo>
                  <a:lnTo>
                    <a:pt x="137" y="0"/>
                  </a:lnTo>
                  <a:lnTo>
                    <a:pt x="137" y="6"/>
                  </a:lnTo>
                  <a:lnTo>
                    <a:pt x="137" y="19"/>
                  </a:lnTo>
                  <a:lnTo>
                    <a:pt x="137" y="26"/>
                  </a:lnTo>
                  <a:lnTo>
                    <a:pt x="137" y="32"/>
                  </a:lnTo>
                  <a:lnTo>
                    <a:pt x="124" y="46"/>
                  </a:lnTo>
                  <a:lnTo>
                    <a:pt x="91" y="32"/>
                  </a:lnTo>
                  <a:lnTo>
                    <a:pt x="78" y="32"/>
                  </a:lnTo>
                  <a:lnTo>
                    <a:pt x="72" y="26"/>
                  </a:lnTo>
                  <a:lnTo>
                    <a:pt x="72" y="13"/>
                  </a:lnTo>
                  <a:lnTo>
                    <a:pt x="46" y="0"/>
                  </a:lnTo>
                  <a:lnTo>
                    <a:pt x="26" y="13"/>
                  </a:lnTo>
                  <a:lnTo>
                    <a:pt x="7" y="26"/>
                  </a:lnTo>
                  <a:lnTo>
                    <a:pt x="7" y="46"/>
                  </a:lnTo>
                  <a:lnTo>
                    <a:pt x="0" y="52"/>
                  </a:lnTo>
                  <a:lnTo>
                    <a:pt x="0" y="59"/>
                  </a:lnTo>
                  <a:lnTo>
                    <a:pt x="46" y="59"/>
                  </a:lnTo>
                  <a:lnTo>
                    <a:pt x="46" y="78"/>
                  </a:lnTo>
                  <a:lnTo>
                    <a:pt x="26" y="91"/>
                  </a:lnTo>
                  <a:lnTo>
                    <a:pt x="39" y="104"/>
                  </a:lnTo>
                  <a:lnTo>
                    <a:pt x="59" y="104"/>
                  </a:lnTo>
                  <a:lnTo>
                    <a:pt x="59" y="98"/>
                  </a:lnTo>
                  <a:lnTo>
                    <a:pt x="72" y="98"/>
                  </a:lnTo>
                  <a:lnTo>
                    <a:pt x="33" y="104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61" name="Freeform 16" descr="75%"/>
            <p:cNvSpPr>
              <a:spLocks/>
            </p:cNvSpPr>
            <p:nvPr/>
          </p:nvSpPr>
          <p:spPr bwMode="auto">
            <a:xfrm>
              <a:off x="4833" y="3948"/>
              <a:ext cx="1082" cy="941"/>
            </a:xfrm>
            <a:custGeom>
              <a:avLst/>
              <a:gdLst>
                <a:gd name="T0" fmla="*/ 52 w 567"/>
                <a:gd name="T1" fmla="*/ 182 h 494"/>
                <a:gd name="T2" fmla="*/ 78 w 567"/>
                <a:gd name="T3" fmla="*/ 234 h 494"/>
                <a:gd name="T4" fmla="*/ 137 w 567"/>
                <a:gd name="T5" fmla="*/ 273 h 494"/>
                <a:gd name="T6" fmla="*/ 176 w 567"/>
                <a:gd name="T7" fmla="*/ 338 h 494"/>
                <a:gd name="T8" fmla="*/ 235 w 567"/>
                <a:gd name="T9" fmla="*/ 403 h 494"/>
                <a:gd name="T10" fmla="*/ 267 w 567"/>
                <a:gd name="T11" fmla="*/ 423 h 494"/>
                <a:gd name="T12" fmla="*/ 326 w 567"/>
                <a:gd name="T13" fmla="*/ 442 h 494"/>
                <a:gd name="T14" fmla="*/ 352 w 567"/>
                <a:gd name="T15" fmla="*/ 475 h 494"/>
                <a:gd name="T16" fmla="*/ 430 w 567"/>
                <a:gd name="T17" fmla="*/ 475 h 494"/>
                <a:gd name="T18" fmla="*/ 482 w 567"/>
                <a:gd name="T19" fmla="*/ 488 h 494"/>
                <a:gd name="T20" fmla="*/ 521 w 567"/>
                <a:gd name="T21" fmla="*/ 494 h 494"/>
                <a:gd name="T22" fmla="*/ 541 w 567"/>
                <a:gd name="T23" fmla="*/ 462 h 494"/>
                <a:gd name="T24" fmla="*/ 567 w 567"/>
                <a:gd name="T25" fmla="*/ 423 h 494"/>
                <a:gd name="T26" fmla="*/ 567 w 567"/>
                <a:gd name="T27" fmla="*/ 377 h 494"/>
                <a:gd name="T28" fmla="*/ 521 w 567"/>
                <a:gd name="T29" fmla="*/ 345 h 494"/>
                <a:gd name="T30" fmla="*/ 476 w 567"/>
                <a:gd name="T31" fmla="*/ 338 h 494"/>
                <a:gd name="T32" fmla="*/ 423 w 567"/>
                <a:gd name="T33" fmla="*/ 312 h 494"/>
                <a:gd name="T34" fmla="*/ 397 w 567"/>
                <a:gd name="T35" fmla="*/ 267 h 494"/>
                <a:gd name="T36" fmla="*/ 358 w 567"/>
                <a:gd name="T37" fmla="*/ 253 h 494"/>
                <a:gd name="T38" fmla="*/ 378 w 567"/>
                <a:gd name="T39" fmla="*/ 221 h 494"/>
                <a:gd name="T40" fmla="*/ 404 w 567"/>
                <a:gd name="T41" fmla="*/ 221 h 494"/>
                <a:gd name="T42" fmla="*/ 436 w 567"/>
                <a:gd name="T43" fmla="*/ 227 h 494"/>
                <a:gd name="T44" fmla="*/ 436 w 567"/>
                <a:gd name="T45" fmla="*/ 208 h 494"/>
                <a:gd name="T46" fmla="*/ 391 w 567"/>
                <a:gd name="T47" fmla="*/ 162 h 494"/>
                <a:gd name="T48" fmla="*/ 404 w 567"/>
                <a:gd name="T49" fmla="*/ 143 h 494"/>
                <a:gd name="T50" fmla="*/ 449 w 567"/>
                <a:gd name="T51" fmla="*/ 110 h 494"/>
                <a:gd name="T52" fmla="*/ 430 w 567"/>
                <a:gd name="T53" fmla="*/ 65 h 494"/>
                <a:gd name="T54" fmla="*/ 410 w 567"/>
                <a:gd name="T55" fmla="*/ 71 h 494"/>
                <a:gd name="T56" fmla="*/ 384 w 567"/>
                <a:gd name="T57" fmla="*/ 91 h 494"/>
                <a:gd name="T58" fmla="*/ 293 w 567"/>
                <a:gd name="T59" fmla="*/ 110 h 494"/>
                <a:gd name="T60" fmla="*/ 254 w 567"/>
                <a:gd name="T61" fmla="*/ 136 h 494"/>
                <a:gd name="T62" fmla="*/ 228 w 567"/>
                <a:gd name="T63" fmla="*/ 136 h 494"/>
                <a:gd name="T64" fmla="*/ 183 w 567"/>
                <a:gd name="T65" fmla="*/ 65 h 494"/>
                <a:gd name="T66" fmla="*/ 124 w 567"/>
                <a:gd name="T67" fmla="*/ 32 h 494"/>
                <a:gd name="T68" fmla="*/ 137 w 567"/>
                <a:gd name="T69" fmla="*/ 19 h 494"/>
                <a:gd name="T70" fmla="*/ 91 w 567"/>
                <a:gd name="T71" fmla="*/ 0 h 494"/>
                <a:gd name="T72" fmla="*/ 91 w 567"/>
                <a:gd name="T73" fmla="*/ 58 h 494"/>
                <a:gd name="T74" fmla="*/ 52 w 567"/>
                <a:gd name="T75" fmla="*/ 84 h 494"/>
                <a:gd name="T76" fmla="*/ 33 w 567"/>
                <a:gd name="T77" fmla="*/ 97 h 494"/>
                <a:gd name="T78" fmla="*/ 33 w 567"/>
                <a:gd name="T79" fmla="*/ 117 h 494"/>
                <a:gd name="T80" fmla="*/ 13 w 567"/>
                <a:gd name="T81" fmla="*/ 110 h 494"/>
                <a:gd name="T82" fmla="*/ 7 w 567"/>
                <a:gd name="T83" fmla="*/ 123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67" h="494">
                  <a:moveTo>
                    <a:pt x="0" y="117"/>
                  </a:moveTo>
                  <a:lnTo>
                    <a:pt x="46" y="162"/>
                  </a:lnTo>
                  <a:lnTo>
                    <a:pt x="52" y="182"/>
                  </a:lnTo>
                  <a:lnTo>
                    <a:pt x="65" y="195"/>
                  </a:lnTo>
                  <a:lnTo>
                    <a:pt x="65" y="221"/>
                  </a:lnTo>
                  <a:lnTo>
                    <a:pt x="78" y="234"/>
                  </a:lnTo>
                  <a:lnTo>
                    <a:pt x="111" y="234"/>
                  </a:lnTo>
                  <a:lnTo>
                    <a:pt x="124" y="253"/>
                  </a:lnTo>
                  <a:lnTo>
                    <a:pt x="137" y="273"/>
                  </a:lnTo>
                  <a:lnTo>
                    <a:pt x="150" y="293"/>
                  </a:lnTo>
                  <a:lnTo>
                    <a:pt x="163" y="325"/>
                  </a:lnTo>
                  <a:lnTo>
                    <a:pt x="176" y="338"/>
                  </a:lnTo>
                  <a:lnTo>
                    <a:pt x="196" y="345"/>
                  </a:lnTo>
                  <a:lnTo>
                    <a:pt x="228" y="384"/>
                  </a:lnTo>
                  <a:lnTo>
                    <a:pt x="235" y="403"/>
                  </a:lnTo>
                  <a:lnTo>
                    <a:pt x="241" y="423"/>
                  </a:lnTo>
                  <a:lnTo>
                    <a:pt x="254" y="416"/>
                  </a:lnTo>
                  <a:lnTo>
                    <a:pt x="267" y="423"/>
                  </a:lnTo>
                  <a:lnTo>
                    <a:pt x="287" y="423"/>
                  </a:lnTo>
                  <a:lnTo>
                    <a:pt x="306" y="429"/>
                  </a:lnTo>
                  <a:lnTo>
                    <a:pt x="326" y="442"/>
                  </a:lnTo>
                  <a:lnTo>
                    <a:pt x="326" y="449"/>
                  </a:lnTo>
                  <a:lnTo>
                    <a:pt x="339" y="462"/>
                  </a:lnTo>
                  <a:lnTo>
                    <a:pt x="352" y="475"/>
                  </a:lnTo>
                  <a:lnTo>
                    <a:pt x="358" y="494"/>
                  </a:lnTo>
                  <a:lnTo>
                    <a:pt x="378" y="475"/>
                  </a:lnTo>
                  <a:lnTo>
                    <a:pt x="430" y="475"/>
                  </a:lnTo>
                  <a:lnTo>
                    <a:pt x="469" y="494"/>
                  </a:lnTo>
                  <a:lnTo>
                    <a:pt x="469" y="488"/>
                  </a:lnTo>
                  <a:lnTo>
                    <a:pt x="482" y="488"/>
                  </a:lnTo>
                  <a:lnTo>
                    <a:pt x="495" y="494"/>
                  </a:lnTo>
                  <a:lnTo>
                    <a:pt x="508" y="494"/>
                  </a:lnTo>
                  <a:lnTo>
                    <a:pt x="521" y="494"/>
                  </a:lnTo>
                  <a:lnTo>
                    <a:pt x="521" y="481"/>
                  </a:lnTo>
                  <a:lnTo>
                    <a:pt x="534" y="475"/>
                  </a:lnTo>
                  <a:lnTo>
                    <a:pt x="541" y="462"/>
                  </a:lnTo>
                  <a:lnTo>
                    <a:pt x="541" y="436"/>
                  </a:lnTo>
                  <a:lnTo>
                    <a:pt x="547" y="429"/>
                  </a:lnTo>
                  <a:lnTo>
                    <a:pt x="567" y="423"/>
                  </a:lnTo>
                  <a:lnTo>
                    <a:pt x="567" y="410"/>
                  </a:lnTo>
                  <a:lnTo>
                    <a:pt x="567" y="403"/>
                  </a:lnTo>
                  <a:lnTo>
                    <a:pt x="567" y="377"/>
                  </a:lnTo>
                  <a:lnTo>
                    <a:pt x="547" y="351"/>
                  </a:lnTo>
                  <a:lnTo>
                    <a:pt x="534" y="351"/>
                  </a:lnTo>
                  <a:lnTo>
                    <a:pt x="521" y="345"/>
                  </a:lnTo>
                  <a:lnTo>
                    <a:pt x="495" y="319"/>
                  </a:lnTo>
                  <a:lnTo>
                    <a:pt x="489" y="319"/>
                  </a:lnTo>
                  <a:lnTo>
                    <a:pt x="476" y="338"/>
                  </a:lnTo>
                  <a:lnTo>
                    <a:pt x="463" y="338"/>
                  </a:lnTo>
                  <a:lnTo>
                    <a:pt x="443" y="312"/>
                  </a:lnTo>
                  <a:lnTo>
                    <a:pt x="423" y="312"/>
                  </a:lnTo>
                  <a:lnTo>
                    <a:pt x="423" y="293"/>
                  </a:lnTo>
                  <a:lnTo>
                    <a:pt x="410" y="280"/>
                  </a:lnTo>
                  <a:lnTo>
                    <a:pt x="397" y="267"/>
                  </a:lnTo>
                  <a:lnTo>
                    <a:pt x="384" y="267"/>
                  </a:lnTo>
                  <a:lnTo>
                    <a:pt x="365" y="260"/>
                  </a:lnTo>
                  <a:lnTo>
                    <a:pt x="358" y="253"/>
                  </a:lnTo>
                  <a:lnTo>
                    <a:pt x="358" y="240"/>
                  </a:lnTo>
                  <a:lnTo>
                    <a:pt x="371" y="227"/>
                  </a:lnTo>
                  <a:lnTo>
                    <a:pt x="378" y="221"/>
                  </a:lnTo>
                  <a:lnTo>
                    <a:pt x="391" y="221"/>
                  </a:lnTo>
                  <a:lnTo>
                    <a:pt x="397" y="227"/>
                  </a:lnTo>
                  <a:lnTo>
                    <a:pt x="404" y="221"/>
                  </a:lnTo>
                  <a:lnTo>
                    <a:pt x="423" y="227"/>
                  </a:lnTo>
                  <a:lnTo>
                    <a:pt x="430" y="234"/>
                  </a:lnTo>
                  <a:lnTo>
                    <a:pt x="436" y="227"/>
                  </a:lnTo>
                  <a:lnTo>
                    <a:pt x="443" y="227"/>
                  </a:lnTo>
                  <a:lnTo>
                    <a:pt x="443" y="208"/>
                  </a:lnTo>
                  <a:lnTo>
                    <a:pt x="436" y="208"/>
                  </a:lnTo>
                  <a:lnTo>
                    <a:pt x="430" y="201"/>
                  </a:lnTo>
                  <a:lnTo>
                    <a:pt x="397" y="162"/>
                  </a:lnTo>
                  <a:lnTo>
                    <a:pt x="391" y="162"/>
                  </a:lnTo>
                  <a:lnTo>
                    <a:pt x="391" y="149"/>
                  </a:lnTo>
                  <a:lnTo>
                    <a:pt x="397" y="143"/>
                  </a:lnTo>
                  <a:lnTo>
                    <a:pt x="404" y="143"/>
                  </a:lnTo>
                  <a:lnTo>
                    <a:pt x="404" y="123"/>
                  </a:lnTo>
                  <a:lnTo>
                    <a:pt x="423" y="110"/>
                  </a:lnTo>
                  <a:lnTo>
                    <a:pt x="449" y="110"/>
                  </a:lnTo>
                  <a:lnTo>
                    <a:pt x="456" y="104"/>
                  </a:lnTo>
                  <a:lnTo>
                    <a:pt x="456" y="65"/>
                  </a:lnTo>
                  <a:lnTo>
                    <a:pt x="430" y="65"/>
                  </a:lnTo>
                  <a:lnTo>
                    <a:pt x="423" y="58"/>
                  </a:lnTo>
                  <a:lnTo>
                    <a:pt x="410" y="65"/>
                  </a:lnTo>
                  <a:lnTo>
                    <a:pt x="410" y="71"/>
                  </a:lnTo>
                  <a:lnTo>
                    <a:pt x="397" y="78"/>
                  </a:lnTo>
                  <a:lnTo>
                    <a:pt x="384" y="78"/>
                  </a:lnTo>
                  <a:lnTo>
                    <a:pt x="384" y="91"/>
                  </a:lnTo>
                  <a:lnTo>
                    <a:pt x="332" y="91"/>
                  </a:lnTo>
                  <a:lnTo>
                    <a:pt x="319" y="110"/>
                  </a:lnTo>
                  <a:lnTo>
                    <a:pt x="293" y="110"/>
                  </a:lnTo>
                  <a:lnTo>
                    <a:pt x="287" y="117"/>
                  </a:lnTo>
                  <a:lnTo>
                    <a:pt x="261" y="117"/>
                  </a:lnTo>
                  <a:lnTo>
                    <a:pt x="254" y="136"/>
                  </a:lnTo>
                  <a:lnTo>
                    <a:pt x="241" y="136"/>
                  </a:lnTo>
                  <a:lnTo>
                    <a:pt x="235" y="143"/>
                  </a:lnTo>
                  <a:lnTo>
                    <a:pt x="228" y="136"/>
                  </a:lnTo>
                  <a:lnTo>
                    <a:pt x="228" y="123"/>
                  </a:lnTo>
                  <a:lnTo>
                    <a:pt x="183" y="84"/>
                  </a:lnTo>
                  <a:lnTo>
                    <a:pt x="183" y="65"/>
                  </a:lnTo>
                  <a:lnTo>
                    <a:pt x="169" y="52"/>
                  </a:lnTo>
                  <a:lnTo>
                    <a:pt x="124" y="52"/>
                  </a:lnTo>
                  <a:lnTo>
                    <a:pt x="124" y="32"/>
                  </a:lnTo>
                  <a:lnTo>
                    <a:pt x="130" y="32"/>
                  </a:lnTo>
                  <a:lnTo>
                    <a:pt x="137" y="26"/>
                  </a:lnTo>
                  <a:lnTo>
                    <a:pt x="137" y="19"/>
                  </a:lnTo>
                  <a:lnTo>
                    <a:pt x="124" y="6"/>
                  </a:lnTo>
                  <a:lnTo>
                    <a:pt x="98" y="6"/>
                  </a:lnTo>
                  <a:lnTo>
                    <a:pt x="91" y="0"/>
                  </a:lnTo>
                  <a:lnTo>
                    <a:pt x="91" y="13"/>
                  </a:lnTo>
                  <a:lnTo>
                    <a:pt x="91" y="19"/>
                  </a:lnTo>
                  <a:lnTo>
                    <a:pt x="91" y="58"/>
                  </a:lnTo>
                  <a:lnTo>
                    <a:pt x="78" y="65"/>
                  </a:lnTo>
                  <a:lnTo>
                    <a:pt x="59" y="84"/>
                  </a:lnTo>
                  <a:lnTo>
                    <a:pt x="52" y="84"/>
                  </a:lnTo>
                  <a:lnTo>
                    <a:pt x="46" y="78"/>
                  </a:lnTo>
                  <a:lnTo>
                    <a:pt x="33" y="84"/>
                  </a:lnTo>
                  <a:lnTo>
                    <a:pt x="33" y="97"/>
                  </a:lnTo>
                  <a:lnTo>
                    <a:pt x="39" y="104"/>
                  </a:lnTo>
                  <a:lnTo>
                    <a:pt x="33" y="110"/>
                  </a:lnTo>
                  <a:lnTo>
                    <a:pt x="33" y="117"/>
                  </a:lnTo>
                  <a:lnTo>
                    <a:pt x="26" y="117"/>
                  </a:lnTo>
                  <a:lnTo>
                    <a:pt x="20" y="110"/>
                  </a:lnTo>
                  <a:lnTo>
                    <a:pt x="13" y="110"/>
                  </a:lnTo>
                  <a:lnTo>
                    <a:pt x="7" y="117"/>
                  </a:lnTo>
                  <a:lnTo>
                    <a:pt x="0" y="117"/>
                  </a:lnTo>
                  <a:lnTo>
                    <a:pt x="7" y="123"/>
                  </a:lnTo>
                  <a:lnTo>
                    <a:pt x="7" y="130"/>
                  </a:lnTo>
                  <a:lnTo>
                    <a:pt x="0" y="117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62" name="Freeform 17" descr="Punti sparsi"/>
            <p:cNvSpPr>
              <a:spLocks/>
            </p:cNvSpPr>
            <p:nvPr/>
          </p:nvSpPr>
          <p:spPr bwMode="auto">
            <a:xfrm>
              <a:off x="5517" y="3984"/>
              <a:ext cx="757" cy="682"/>
            </a:xfrm>
            <a:custGeom>
              <a:avLst/>
              <a:gdLst>
                <a:gd name="T0" fmla="*/ 183 w 398"/>
                <a:gd name="T1" fmla="*/ 13 h 358"/>
                <a:gd name="T2" fmla="*/ 144 w 398"/>
                <a:gd name="T3" fmla="*/ 26 h 358"/>
                <a:gd name="T4" fmla="*/ 111 w 398"/>
                <a:gd name="T5" fmla="*/ 46 h 358"/>
                <a:gd name="T6" fmla="*/ 98 w 398"/>
                <a:gd name="T7" fmla="*/ 85 h 358"/>
                <a:gd name="T8" fmla="*/ 65 w 398"/>
                <a:gd name="T9" fmla="*/ 91 h 358"/>
                <a:gd name="T10" fmla="*/ 46 w 398"/>
                <a:gd name="T11" fmla="*/ 124 h 358"/>
                <a:gd name="T12" fmla="*/ 33 w 398"/>
                <a:gd name="T13" fmla="*/ 130 h 358"/>
                <a:gd name="T14" fmla="*/ 65 w 398"/>
                <a:gd name="T15" fmla="*/ 169 h 358"/>
                <a:gd name="T16" fmla="*/ 85 w 398"/>
                <a:gd name="T17" fmla="*/ 189 h 358"/>
                <a:gd name="T18" fmla="*/ 78 w 398"/>
                <a:gd name="T19" fmla="*/ 208 h 358"/>
                <a:gd name="T20" fmla="*/ 65 w 398"/>
                <a:gd name="T21" fmla="*/ 208 h 358"/>
                <a:gd name="T22" fmla="*/ 52 w 398"/>
                <a:gd name="T23" fmla="*/ 202 h 358"/>
                <a:gd name="T24" fmla="*/ 39 w 398"/>
                <a:gd name="T25" fmla="*/ 208 h 358"/>
                <a:gd name="T26" fmla="*/ 20 w 398"/>
                <a:gd name="T27" fmla="*/ 202 h 358"/>
                <a:gd name="T28" fmla="*/ 13 w 398"/>
                <a:gd name="T29" fmla="*/ 208 h 358"/>
                <a:gd name="T30" fmla="*/ 0 w 398"/>
                <a:gd name="T31" fmla="*/ 221 h 358"/>
                <a:gd name="T32" fmla="*/ 0 w 398"/>
                <a:gd name="T33" fmla="*/ 234 h 358"/>
                <a:gd name="T34" fmla="*/ 13 w 398"/>
                <a:gd name="T35" fmla="*/ 241 h 358"/>
                <a:gd name="T36" fmla="*/ 39 w 398"/>
                <a:gd name="T37" fmla="*/ 248 h 358"/>
                <a:gd name="T38" fmla="*/ 65 w 398"/>
                <a:gd name="T39" fmla="*/ 293 h 358"/>
                <a:gd name="T40" fmla="*/ 105 w 398"/>
                <a:gd name="T41" fmla="*/ 319 h 358"/>
                <a:gd name="T42" fmla="*/ 118 w 398"/>
                <a:gd name="T43" fmla="*/ 313 h 358"/>
                <a:gd name="T44" fmla="*/ 137 w 398"/>
                <a:gd name="T45" fmla="*/ 300 h 358"/>
                <a:gd name="T46" fmla="*/ 176 w 398"/>
                <a:gd name="T47" fmla="*/ 332 h 358"/>
                <a:gd name="T48" fmla="*/ 209 w 398"/>
                <a:gd name="T49" fmla="*/ 358 h 358"/>
                <a:gd name="T50" fmla="*/ 235 w 398"/>
                <a:gd name="T51" fmla="*/ 339 h 358"/>
                <a:gd name="T52" fmla="*/ 254 w 398"/>
                <a:gd name="T53" fmla="*/ 300 h 358"/>
                <a:gd name="T54" fmla="*/ 274 w 398"/>
                <a:gd name="T55" fmla="*/ 280 h 358"/>
                <a:gd name="T56" fmla="*/ 313 w 398"/>
                <a:gd name="T57" fmla="*/ 300 h 358"/>
                <a:gd name="T58" fmla="*/ 326 w 398"/>
                <a:gd name="T59" fmla="*/ 313 h 358"/>
                <a:gd name="T60" fmla="*/ 352 w 398"/>
                <a:gd name="T61" fmla="*/ 293 h 358"/>
                <a:gd name="T62" fmla="*/ 358 w 398"/>
                <a:gd name="T63" fmla="*/ 287 h 358"/>
                <a:gd name="T64" fmla="*/ 371 w 398"/>
                <a:gd name="T65" fmla="*/ 280 h 358"/>
                <a:gd name="T66" fmla="*/ 391 w 398"/>
                <a:gd name="T67" fmla="*/ 254 h 358"/>
                <a:gd name="T68" fmla="*/ 398 w 398"/>
                <a:gd name="T69" fmla="*/ 215 h 358"/>
                <a:gd name="T70" fmla="*/ 345 w 398"/>
                <a:gd name="T71" fmla="*/ 189 h 358"/>
                <a:gd name="T72" fmla="*/ 326 w 398"/>
                <a:gd name="T73" fmla="*/ 182 h 358"/>
                <a:gd name="T74" fmla="*/ 319 w 398"/>
                <a:gd name="T75" fmla="*/ 156 h 358"/>
                <a:gd name="T76" fmla="*/ 274 w 398"/>
                <a:gd name="T77" fmla="*/ 111 h 358"/>
                <a:gd name="T78" fmla="*/ 241 w 398"/>
                <a:gd name="T79" fmla="*/ 78 h 358"/>
                <a:gd name="T80" fmla="*/ 235 w 398"/>
                <a:gd name="T81" fmla="*/ 59 h 358"/>
                <a:gd name="T82" fmla="*/ 222 w 398"/>
                <a:gd name="T83" fmla="*/ 46 h 358"/>
                <a:gd name="T84" fmla="*/ 215 w 398"/>
                <a:gd name="T85" fmla="*/ 26 h 358"/>
                <a:gd name="T86" fmla="*/ 209 w 398"/>
                <a:gd name="T87" fmla="*/ 13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8" h="358">
                  <a:moveTo>
                    <a:pt x="209" y="0"/>
                  </a:moveTo>
                  <a:lnTo>
                    <a:pt x="183" y="13"/>
                  </a:lnTo>
                  <a:lnTo>
                    <a:pt x="144" y="13"/>
                  </a:lnTo>
                  <a:lnTo>
                    <a:pt x="144" y="26"/>
                  </a:lnTo>
                  <a:lnTo>
                    <a:pt x="124" y="46"/>
                  </a:lnTo>
                  <a:lnTo>
                    <a:pt x="111" y="46"/>
                  </a:lnTo>
                  <a:lnTo>
                    <a:pt x="98" y="46"/>
                  </a:lnTo>
                  <a:lnTo>
                    <a:pt x="98" y="85"/>
                  </a:lnTo>
                  <a:lnTo>
                    <a:pt x="91" y="91"/>
                  </a:lnTo>
                  <a:lnTo>
                    <a:pt x="65" y="91"/>
                  </a:lnTo>
                  <a:lnTo>
                    <a:pt x="46" y="104"/>
                  </a:lnTo>
                  <a:lnTo>
                    <a:pt x="46" y="124"/>
                  </a:lnTo>
                  <a:lnTo>
                    <a:pt x="39" y="124"/>
                  </a:lnTo>
                  <a:lnTo>
                    <a:pt x="33" y="130"/>
                  </a:lnTo>
                  <a:lnTo>
                    <a:pt x="33" y="143"/>
                  </a:lnTo>
                  <a:lnTo>
                    <a:pt x="65" y="169"/>
                  </a:lnTo>
                  <a:lnTo>
                    <a:pt x="65" y="176"/>
                  </a:lnTo>
                  <a:lnTo>
                    <a:pt x="85" y="189"/>
                  </a:lnTo>
                  <a:lnTo>
                    <a:pt x="85" y="208"/>
                  </a:lnTo>
                  <a:lnTo>
                    <a:pt x="78" y="208"/>
                  </a:lnTo>
                  <a:lnTo>
                    <a:pt x="65" y="215"/>
                  </a:lnTo>
                  <a:lnTo>
                    <a:pt x="65" y="208"/>
                  </a:lnTo>
                  <a:lnTo>
                    <a:pt x="59" y="208"/>
                  </a:lnTo>
                  <a:lnTo>
                    <a:pt x="52" y="202"/>
                  </a:lnTo>
                  <a:lnTo>
                    <a:pt x="46" y="202"/>
                  </a:lnTo>
                  <a:lnTo>
                    <a:pt x="39" y="208"/>
                  </a:lnTo>
                  <a:lnTo>
                    <a:pt x="33" y="202"/>
                  </a:lnTo>
                  <a:lnTo>
                    <a:pt x="20" y="202"/>
                  </a:lnTo>
                  <a:lnTo>
                    <a:pt x="20" y="208"/>
                  </a:lnTo>
                  <a:lnTo>
                    <a:pt x="13" y="208"/>
                  </a:lnTo>
                  <a:lnTo>
                    <a:pt x="7" y="215"/>
                  </a:lnTo>
                  <a:lnTo>
                    <a:pt x="0" y="221"/>
                  </a:lnTo>
                  <a:lnTo>
                    <a:pt x="0" y="228"/>
                  </a:lnTo>
                  <a:lnTo>
                    <a:pt x="0" y="234"/>
                  </a:lnTo>
                  <a:lnTo>
                    <a:pt x="7" y="241"/>
                  </a:lnTo>
                  <a:lnTo>
                    <a:pt x="13" y="241"/>
                  </a:lnTo>
                  <a:lnTo>
                    <a:pt x="20" y="248"/>
                  </a:lnTo>
                  <a:lnTo>
                    <a:pt x="39" y="248"/>
                  </a:lnTo>
                  <a:lnTo>
                    <a:pt x="65" y="274"/>
                  </a:lnTo>
                  <a:lnTo>
                    <a:pt x="65" y="293"/>
                  </a:lnTo>
                  <a:lnTo>
                    <a:pt x="85" y="293"/>
                  </a:lnTo>
                  <a:lnTo>
                    <a:pt x="105" y="319"/>
                  </a:lnTo>
                  <a:lnTo>
                    <a:pt x="118" y="319"/>
                  </a:lnTo>
                  <a:lnTo>
                    <a:pt x="118" y="313"/>
                  </a:lnTo>
                  <a:lnTo>
                    <a:pt x="131" y="300"/>
                  </a:lnTo>
                  <a:lnTo>
                    <a:pt x="137" y="300"/>
                  </a:lnTo>
                  <a:lnTo>
                    <a:pt x="163" y="326"/>
                  </a:lnTo>
                  <a:lnTo>
                    <a:pt x="176" y="332"/>
                  </a:lnTo>
                  <a:lnTo>
                    <a:pt x="189" y="332"/>
                  </a:lnTo>
                  <a:lnTo>
                    <a:pt x="209" y="358"/>
                  </a:lnTo>
                  <a:lnTo>
                    <a:pt x="222" y="339"/>
                  </a:lnTo>
                  <a:lnTo>
                    <a:pt x="235" y="339"/>
                  </a:lnTo>
                  <a:lnTo>
                    <a:pt x="254" y="313"/>
                  </a:lnTo>
                  <a:lnTo>
                    <a:pt x="254" y="300"/>
                  </a:lnTo>
                  <a:lnTo>
                    <a:pt x="267" y="293"/>
                  </a:lnTo>
                  <a:lnTo>
                    <a:pt x="274" y="280"/>
                  </a:lnTo>
                  <a:lnTo>
                    <a:pt x="300" y="287"/>
                  </a:lnTo>
                  <a:lnTo>
                    <a:pt x="313" y="300"/>
                  </a:lnTo>
                  <a:lnTo>
                    <a:pt x="326" y="300"/>
                  </a:lnTo>
                  <a:lnTo>
                    <a:pt x="326" y="313"/>
                  </a:lnTo>
                  <a:lnTo>
                    <a:pt x="332" y="313"/>
                  </a:lnTo>
                  <a:lnTo>
                    <a:pt x="352" y="293"/>
                  </a:lnTo>
                  <a:lnTo>
                    <a:pt x="352" y="287"/>
                  </a:lnTo>
                  <a:lnTo>
                    <a:pt x="358" y="287"/>
                  </a:lnTo>
                  <a:lnTo>
                    <a:pt x="358" y="280"/>
                  </a:lnTo>
                  <a:lnTo>
                    <a:pt x="371" y="280"/>
                  </a:lnTo>
                  <a:lnTo>
                    <a:pt x="378" y="261"/>
                  </a:lnTo>
                  <a:lnTo>
                    <a:pt x="391" y="254"/>
                  </a:lnTo>
                  <a:lnTo>
                    <a:pt x="398" y="254"/>
                  </a:lnTo>
                  <a:lnTo>
                    <a:pt x="398" y="215"/>
                  </a:lnTo>
                  <a:lnTo>
                    <a:pt x="378" y="215"/>
                  </a:lnTo>
                  <a:lnTo>
                    <a:pt x="345" y="189"/>
                  </a:lnTo>
                  <a:lnTo>
                    <a:pt x="332" y="189"/>
                  </a:lnTo>
                  <a:lnTo>
                    <a:pt x="326" y="182"/>
                  </a:lnTo>
                  <a:lnTo>
                    <a:pt x="319" y="169"/>
                  </a:lnTo>
                  <a:lnTo>
                    <a:pt x="319" y="156"/>
                  </a:lnTo>
                  <a:lnTo>
                    <a:pt x="274" y="117"/>
                  </a:lnTo>
                  <a:lnTo>
                    <a:pt x="274" y="111"/>
                  </a:lnTo>
                  <a:lnTo>
                    <a:pt x="254" y="91"/>
                  </a:lnTo>
                  <a:lnTo>
                    <a:pt x="241" y="78"/>
                  </a:lnTo>
                  <a:lnTo>
                    <a:pt x="241" y="65"/>
                  </a:lnTo>
                  <a:lnTo>
                    <a:pt x="235" y="59"/>
                  </a:lnTo>
                  <a:lnTo>
                    <a:pt x="228" y="52"/>
                  </a:lnTo>
                  <a:lnTo>
                    <a:pt x="222" y="46"/>
                  </a:lnTo>
                  <a:lnTo>
                    <a:pt x="215" y="39"/>
                  </a:lnTo>
                  <a:lnTo>
                    <a:pt x="215" y="26"/>
                  </a:lnTo>
                  <a:lnTo>
                    <a:pt x="209" y="26"/>
                  </a:lnTo>
                  <a:lnTo>
                    <a:pt x="209" y="13"/>
                  </a:lnTo>
                  <a:lnTo>
                    <a:pt x="209" y="0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63" name="Freeform 18" descr="Punti sparsi"/>
            <p:cNvSpPr>
              <a:spLocks/>
            </p:cNvSpPr>
            <p:nvPr/>
          </p:nvSpPr>
          <p:spPr bwMode="auto">
            <a:xfrm>
              <a:off x="5891" y="4419"/>
              <a:ext cx="519" cy="420"/>
            </a:xfrm>
            <a:custGeom>
              <a:avLst/>
              <a:gdLst>
                <a:gd name="T0" fmla="*/ 202 w 273"/>
                <a:gd name="T1" fmla="*/ 13 h 221"/>
                <a:gd name="T2" fmla="*/ 202 w 273"/>
                <a:gd name="T3" fmla="*/ 26 h 221"/>
                <a:gd name="T4" fmla="*/ 188 w 273"/>
                <a:gd name="T5" fmla="*/ 26 h 221"/>
                <a:gd name="T6" fmla="*/ 182 w 273"/>
                <a:gd name="T7" fmla="*/ 33 h 221"/>
                <a:gd name="T8" fmla="*/ 175 w 273"/>
                <a:gd name="T9" fmla="*/ 46 h 221"/>
                <a:gd name="T10" fmla="*/ 162 w 273"/>
                <a:gd name="T11" fmla="*/ 46 h 221"/>
                <a:gd name="T12" fmla="*/ 149 w 273"/>
                <a:gd name="T13" fmla="*/ 52 h 221"/>
                <a:gd name="T14" fmla="*/ 149 w 273"/>
                <a:gd name="T15" fmla="*/ 65 h 221"/>
                <a:gd name="T16" fmla="*/ 130 w 273"/>
                <a:gd name="T17" fmla="*/ 85 h 221"/>
                <a:gd name="T18" fmla="*/ 130 w 273"/>
                <a:gd name="T19" fmla="*/ 72 h 221"/>
                <a:gd name="T20" fmla="*/ 117 w 273"/>
                <a:gd name="T21" fmla="*/ 72 h 221"/>
                <a:gd name="T22" fmla="*/ 97 w 273"/>
                <a:gd name="T23" fmla="*/ 52 h 221"/>
                <a:gd name="T24" fmla="*/ 84 w 273"/>
                <a:gd name="T25" fmla="*/ 52 h 221"/>
                <a:gd name="T26" fmla="*/ 84 w 273"/>
                <a:gd name="T27" fmla="*/ 46 h 221"/>
                <a:gd name="T28" fmla="*/ 78 w 273"/>
                <a:gd name="T29" fmla="*/ 46 h 221"/>
                <a:gd name="T30" fmla="*/ 71 w 273"/>
                <a:gd name="T31" fmla="*/ 65 h 221"/>
                <a:gd name="T32" fmla="*/ 58 w 273"/>
                <a:gd name="T33" fmla="*/ 72 h 221"/>
                <a:gd name="T34" fmla="*/ 58 w 273"/>
                <a:gd name="T35" fmla="*/ 85 h 221"/>
                <a:gd name="T36" fmla="*/ 39 w 273"/>
                <a:gd name="T37" fmla="*/ 111 h 221"/>
                <a:gd name="T38" fmla="*/ 32 w 273"/>
                <a:gd name="T39" fmla="*/ 111 h 221"/>
                <a:gd name="T40" fmla="*/ 26 w 273"/>
                <a:gd name="T41" fmla="*/ 111 h 221"/>
                <a:gd name="T42" fmla="*/ 13 w 273"/>
                <a:gd name="T43" fmla="*/ 124 h 221"/>
                <a:gd name="T44" fmla="*/ 13 w 273"/>
                <a:gd name="T45" fmla="*/ 156 h 221"/>
                <a:gd name="T46" fmla="*/ 6 w 273"/>
                <a:gd name="T47" fmla="*/ 163 h 221"/>
                <a:gd name="T48" fmla="*/ 6 w 273"/>
                <a:gd name="T49" fmla="*/ 176 h 221"/>
                <a:gd name="T50" fmla="*/ 0 w 273"/>
                <a:gd name="T51" fmla="*/ 176 h 221"/>
                <a:gd name="T52" fmla="*/ 6 w 273"/>
                <a:gd name="T53" fmla="*/ 182 h 221"/>
                <a:gd name="T54" fmla="*/ 13 w 273"/>
                <a:gd name="T55" fmla="*/ 182 h 221"/>
                <a:gd name="T56" fmla="*/ 13 w 273"/>
                <a:gd name="T57" fmla="*/ 208 h 221"/>
                <a:gd name="T58" fmla="*/ 32 w 273"/>
                <a:gd name="T59" fmla="*/ 208 h 221"/>
                <a:gd name="T60" fmla="*/ 32 w 273"/>
                <a:gd name="T61" fmla="*/ 176 h 221"/>
                <a:gd name="T62" fmla="*/ 39 w 273"/>
                <a:gd name="T63" fmla="*/ 176 h 221"/>
                <a:gd name="T64" fmla="*/ 71 w 273"/>
                <a:gd name="T65" fmla="*/ 176 h 221"/>
                <a:gd name="T66" fmla="*/ 84 w 273"/>
                <a:gd name="T67" fmla="*/ 189 h 221"/>
                <a:gd name="T68" fmla="*/ 110 w 273"/>
                <a:gd name="T69" fmla="*/ 195 h 221"/>
                <a:gd name="T70" fmla="*/ 123 w 273"/>
                <a:gd name="T71" fmla="*/ 202 h 221"/>
                <a:gd name="T72" fmla="*/ 130 w 273"/>
                <a:gd name="T73" fmla="*/ 215 h 221"/>
                <a:gd name="T74" fmla="*/ 143 w 273"/>
                <a:gd name="T75" fmla="*/ 215 h 221"/>
                <a:gd name="T76" fmla="*/ 156 w 273"/>
                <a:gd name="T77" fmla="*/ 221 h 221"/>
                <a:gd name="T78" fmla="*/ 169 w 273"/>
                <a:gd name="T79" fmla="*/ 208 h 221"/>
                <a:gd name="T80" fmla="*/ 188 w 273"/>
                <a:gd name="T81" fmla="*/ 195 h 221"/>
                <a:gd name="T82" fmla="*/ 188 w 273"/>
                <a:gd name="T83" fmla="*/ 189 h 221"/>
                <a:gd name="T84" fmla="*/ 208 w 273"/>
                <a:gd name="T85" fmla="*/ 189 h 221"/>
                <a:gd name="T86" fmla="*/ 215 w 273"/>
                <a:gd name="T87" fmla="*/ 195 h 221"/>
                <a:gd name="T88" fmla="*/ 228 w 273"/>
                <a:gd name="T89" fmla="*/ 195 h 221"/>
                <a:gd name="T90" fmla="*/ 247 w 273"/>
                <a:gd name="T91" fmla="*/ 182 h 221"/>
                <a:gd name="T92" fmla="*/ 241 w 273"/>
                <a:gd name="T93" fmla="*/ 176 h 221"/>
                <a:gd name="T94" fmla="*/ 221 w 273"/>
                <a:gd name="T95" fmla="*/ 150 h 221"/>
                <a:gd name="T96" fmla="*/ 221 w 273"/>
                <a:gd name="T97" fmla="*/ 137 h 221"/>
                <a:gd name="T98" fmla="*/ 228 w 273"/>
                <a:gd name="T99" fmla="*/ 130 h 221"/>
                <a:gd name="T100" fmla="*/ 247 w 273"/>
                <a:gd name="T101" fmla="*/ 130 h 221"/>
                <a:gd name="T102" fmla="*/ 260 w 273"/>
                <a:gd name="T103" fmla="*/ 124 h 221"/>
                <a:gd name="T104" fmla="*/ 267 w 273"/>
                <a:gd name="T105" fmla="*/ 124 h 221"/>
                <a:gd name="T106" fmla="*/ 267 w 273"/>
                <a:gd name="T107" fmla="*/ 85 h 221"/>
                <a:gd name="T108" fmla="*/ 273 w 273"/>
                <a:gd name="T109" fmla="*/ 78 h 221"/>
                <a:gd name="T110" fmla="*/ 273 w 273"/>
                <a:gd name="T111" fmla="*/ 52 h 221"/>
                <a:gd name="T112" fmla="*/ 234 w 273"/>
                <a:gd name="T113" fmla="*/ 33 h 221"/>
                <a:gd name="T114" fmla="*/ 228 w 273"/>
                <a:gd name="T115" fmla="*/ 33 h 221"/>
                <a:gd name="T116" fmla="*/ 202 w 273"/>
                <a:gd name="T117" fmla="*/ 0 h 221"/>
                <a:gd name="T118" fmla="*/ 202 w 273"/>
                <a:gd name="T119" fmla="*/ 26 h 221"/>
                <a:gd name="T120" fmla="*/ 202 w 273"/>
                <a:gd name="T121" fmla="*/ 13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3" h="221">
                  <a:moveTo>
                    <a:pt x="202" y="13"/>
                  </a:moveTo>
                  <a:lnTo>
                    <a:pt x="202" y="26"/>
                  </a:lnTo>
                  <a:lnTo>
                    <a:pt x="188" y="26"/>
                  </a:lnTo>
                  <a:lnTo>
                    <a:pt x="182" y="33"/>
                  </a:lnTo>
                  <a:lnTo>
                    <a:pt x="175" y="46"/>
                  </a:lnTo>
                  <a:lnTo>
                    <a:pt x="162" y="46"/>
                  </a:lnTo>
                  <a:lnTo>
                    <a:pt x="149" y="52"/>
                  </a:lnTo>
                  <a:lnTo>
                    <a:pt x="149" y="65"/>
                  </a:lnTo>
                  <a:lnTo>
                    <a:pt x="130" y="85"/>
                  </a:lnTo>
                  <a:lnTo>
                    <a:pt x="130" y="72"/>
                  </a:lnTo>
                  <a:lnTo>
                    <a:pt x="117" y="72"/>
                  </a:lnTo>
                  <a:lnTo>
                    <a:pt x="97" y="52"/>
                  </a:lnTo>
                  <a:lnTo>
                    <a:pt x="84" y="52"/>
                  </a:lnTo>
                  <a:lnTo>
                    <a:pt x="84" y="46"/>
                  </a:lnTo>
                  <a:lnTo>
                    <a:pt x="78" y="46"/>
                  </a:lnTo>
                  <a:lnTo>
                    <a:pt x="71" y="65"/>
                  </a:lnTo>
                  <a:lnTo>
                    <a:pt x="58" y="72"/>
                  </a:lnTo>
                  <a:lnTo>
                    <a:pt x="58" y="85"/>
                  </a:lnTo>
                  <a:lnTo>
                    <a:pt x="39" y="111"/>
                  </a:lnTo>
                  <a:lnTo>
                    <a:pt x="32" y="111"/>
                  </a:lnTo>
                  <a:lnTo>
                    <a:pt x="26" y="111"/>
                  </a:lnTo>
                  <a:lnTo>
                    <a:pt x="13" y="124"/>
                  </a:lnTo>
                  <a:lnTo>
                    <a:pt x="13" y="156"/>
                  </a:lnTo>
                  <a:lnTo>
                    <a:pt x="6" y="163"/>
                  </a:lnTo>
                  <a:lnTo>
                    <a:pt x="6" y="176"/>
                  </a:lnTo>
                  <a:lnTo>
                    <a:pt x="0" y="176"/>
                  </a:lnTo>
                  <a:lnTo>
                    <a:pt x="6" y="182"/>
                  </a:lnTo>
                  <a:lnTo>
                    <a:pt x="13" y="182"/>
                  </a:lnTo>
                  <a:lnTo>
                    <a:pt x="13" y="208"/>
                  </a:lnTo>
                  <a:lnTo>
                    <a:pt x="32" y="208"/>
                  </a:lnTo>
                  <a:lnTo>
                    <a:pt x="32" y="176"/>
                  </a:lnTo>
                  <a:lnTo>
                    <a:pt x="39" y="176"/>
                  </a:lnTo>
                  <a:lnTo>
                    <a:pt x="71" y="176"/>
                  </a:lnTo>
                  <a:lnTo>
                    <a:pt x="84" y="189"/>
                  </a:lnTo>
                  <a:lnTo>
                    <a:pt x="110" y="195"/>
                  </a:lnTo>
                  <a:lnTo>
                    <a:pt x="123" y="202"/>
                  </a:lnTo>
                  <a:lnTo>
                    <a:pt x="130" y="215"/>
                  </a:lnTo>
                  <a:lnTo>
                    <a:pt x="143" y="215"/>
                  </a:lnTo>
                  <a:lnTo>
                    <a:pt x="156" y="221"/>
                  </a:lnTo>
                  <a:lnTo>
                    <a:pt x="169" y="208"/>
                  </a:lnTo>
                  <a:lnTo>
                    <a:pt x="188" y="195"/>
                  </a:lnTo>
                  <a:lnTo>
                    <a:pt x="188" y="189"/>
                  </a:lnTo>
                  <a:lnTo>
                    <a:pt x="208" y="189"/>
                  </a:lnTo>
                  <a:lnTo>
                    <a:pt x="215" y="195"/>
                  </a:lnTo>
                  <a:lnTo>
                    <a:pt x="228" y="195"/>
                  </a:lnTo>
                  <a:lnTo>
                    <a:pt x="247" y="182"/>
                  </a:lnTo>
                  <a:lnTo>
                    <a:pt x="241" y="176"/>
                  </a:lnTo>
                  <a:lnTo>
                    <a:pt x="221" y="150"/>
                  </a:lnTo>
                  <a:lnTo>
                    <a:pt x="221" y="137"/>
                  </a:lnTo>
                  <a:lnTo>
                    <a:pt x="228" y="130"/>
                  </a:lnTo>
                  <a:lnTo>
                    <a:pt x="247" y="130"/>
                  </a:lnTo>
                  <a:lnTo>
                    <a:pt x="260" y="124"/>
                  </a:lnTo>
                  <a:lnTo>
                    <a:pt x="267" y="124"/>
                  </a:lnTo>
                  <a:lnTo>
                    <a:pt x="267" y="85"/>
                  </a:lnTo>
                  <a:lnTo>
                    <a:pt x="273" y="78"/>
                  </a:lnTo>
                  <a:lnTo>
                    <a:pt x="273" y="52"/>
                  </a:lnTo>
                  <a:lnTo>
                    <a:pt x="234" y="33"/>
                  </a:lnTo>
                  <a:lnTo>
                    <a:pt x="228" y="33"/>
                  </a:lnTo>
                  <a:lnTo>
                    <a:pt x="202" y="0"/>
                  </a:lnTo>
                  <a:lnTo>
                    <a:pt x="202" y="26"/>
                  </a:lnTo>
                  <a:lnTo>
                    <a:pt x="202" y="13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64" name="Freeform 19" descr="75%"/>
            <p:cNvSpPr>
              <a:spLocks/>
            </p:cNvSpPr>
            <p:nvPr/>
          </p:nvSpPr>
          <p:spPr bwMode="auto">
            <a:xfrm>
              <a:off x="6310" y="4518"/>
              <a:ext cx="1588" cy="1230"/>
            </a:xfrm>
            <a:custGeom>
              <a:avLst/>
              <a:gdLst>
                <a:gd name="T0" fmla="*/ 52 w 833"/>
                <a:gd name="T1" fmla="*/ 26 h 645"/>
                <a:gd name="T2" fmla="*/ 46 w 833"/>
                <a:gd name="T3" fmla="*/ 72 h 645"/>
                <a:gd name="T4" fmla="*/ 7 w 833"/>
                <a:gd name="T5" fmla="*/ 78 h 645"/>
                <a:gd name="T6" fmla="*/ 0 w 833"/>
                <a:gd name="T7" fmla="*/ 98 h 645"/>
                <a:gd name="T8" fmla="*/ 26 w 833"/>
                <a:gd name="T9" fmla="*/ 130 h 645"/>
                <a:gd name="T10" fmla="*/ 39 w 833"/>
                <a:gd name="T11" fmla="*/ 150 h 645"/>
                <a:gd name="T12" fmla="*/ 52 w 833"/>
                <a:gd name="T13" fmla="*/ 176 h 645"/>
                <a:gd name="T14" fmla="*/ 72 w 833"/>
                <a:gd name="T15" fmla="*/ 189 h 645"/>
                <a:gd name="T16" fmla="*/ 85 w 833"/>
                <a:gd name="T17" fmla="*/ 208 h 645"/>
                <a:gd name="T18" fmla="*/ 72 w 833"/>
                <a:gd name="T19" fmla="*/ 235 h 645"/>
                <a:gd name="T20" fmla="*/ 143 w 833"/>
                <a:gd name="T21" fmla="*/ 261 h 645"/>
                <a:gd name="T22" fmla="*/ 182 w 833"/>
                <a:gd name="T23" fmla="*/ 254 h 645"/>
                <a:gd name="T24" fmla="*/ 202 w 833"/>
                <a:gd name="T25" fmla="*/ 248 h 645"/>
                <a:gd name="T26" fmla="*/ 241 w 833"/>
                <a:gd name="T27" fmla="*/ 267 h 645"/>
                <a:gd name="T28" fmla="*/ 247 w 833"/>
                <a:gd name="T29" fmla="*/ 300 h 645"/>
                <a:gd name="T30" fmla="*/ 280 w 833"/>
                <a:gd name="T31" fmla="*/ 313 h 645"/>
                <a:gd name="T32" fmla="*/ 332 w 833"/>
                <a:gd name="T33" fmla="*/ 365 h 645"/>
                <a:gd name="T34" fmla="*/ 397 w 833"/>
                <a:gd name="T35" fmla="*/ 358 h 645"/>
                <a:gd name="T36" fmla="*/ 417 w 833"/>
                <a:gd name="T37" fmla="*/ 417 h 645"/>
                <a:gd name="T38" fmla="*/ 410 w 833"/>
                <a:gd name="T39" fmla="*/ 436 h 645"/>
                <a:gd name="T40" fmla="*/ 449 w 833"/>
                <a:gd name="T41" fmla="*/ 462 h 645"/>
                <a:gd name="T42" fmla="*/ 508 w 833"/>
                <a:gd name="T43" fmla="*/ 410 h 645"/>
                <a:gd name="T44" fmla="*/ 534 w 833"/>
                <a:gd name="T45" fmla="*/ 436 h 645"/>
                <a:gd name="T46" fmla="*/ 521 w 833"/>
                <a:gd name="T47" fmla="*/ 443 h 645"/>
                <a:gd name="T48" fmla="*/ 534 w 833"/>
                <a:gd name="T49" fmla="*/ 462 h 645"/>
                <a:gd name="T50" fmla="*/ 573 w 833"/>
                <a:gd name="T51" fmla="*/ 482 h 645"/>
                <a:gd name="T52" fmla="*/ 651 w 833"/>
                <a:gd name="T53" fmla="*/ 495 h 645"/>
                <a:gd name="T54" fmla="*/ 677 w 833"/>
                <a:gd name="T55" fmla="*/ 489 h 645"/>
                <a:gd name="T56" fmla="*/ 690 w 833"/>
                <a:gd name="T57" fmla="*/ 515 h 645"/>
                <a:gd name="T58" fmla="*/ 710 w 833"/>
                <a:gd name="T59" fmla="*/ 547 h 645"/>
                <a:gd name="T60" fmla="*/ 742 w 833"/>
                <a:gd name="T61" fmla="*/ 625 h 645"/>
                <a:gd name="T62" fmla="*/ 788 w 833"/>
                <a:gd name="T63" fmla="*/ 645 h 645"/>
                <a:gd name="T64" fmla="*/ 807 w 833"/>
                <a:gd name="T65" fmla="*/ 606 h 645"/>
                <a:gd name="T66" fmla="*/ 820 w 833"/>
                <a:gd name="T67" fmla="*/ 567 h 645"/>
                <a:gd name="T68" fmla="*/ 833 w 833"/>
                <a:gd name="T69" fmla="*/ 554 h 645"/>
                <a:gd name="T70" fmla="*/ 820 w 833"/>
                <a:gd name="T71" fmla="*/ 508 h 645"/>
                <a:gd name="T72" fmla="*/ 762 w 833"/>
                <a:gd name="T73" fmla="*/ 449 h 645"/>
                <a:gd name="T74" fmla="*/ 723 w 833"/>
                <a:gd name="T75" fmla="*/ 417 h 645"/>
                <a:gd name="T76" fmla="*/ 716 w 833"/>
                <a:gd name="T77" fmla="*/ 397 h 645"/>
                <a:gd name="T78" fmla="*/ 710 w 833"/>
                <a:gd name="T79" fmla="*/ 378 h 645"/>
                <a:gd name="T80" fmla="*/ 645 w 833"/>
                <a:gd name="T81" fmla="*/ 358 h 645"/>
                <a:gd name="T82" fmla="*/ 560 w 833"/>
                <a:gd name="T83" fmla="*/ 313 h 645"/>
                <a:gd name="T84" fmla="*/ 534 w 833"/>
                <a:gd name="T85" fmla="*/ 280 h 645"/>
                <a:gd name="T86" fmla="*/ 358 w 833"/>
                <a:gd name="T87" fmla="*/ 215 h 645"/>
                <a:gd name="T88" fmla="*/ 228 w 833"/>
                <a:gd name="T89" fmla="*/ 130 h 645"/>
                <a:gd name="T90" fmla="*/ 241 w 833"/>
                <a:gd name="T91" fmla="*/ 104 h 645"/>
                <a:gd name="T92" fmla="*/ 247 w 833"/>
                <a:gd name="T93" fmla="*/ 85 h 645"/>
                <a:gd name="T94" fmla="*/ 300 w 833"/>
                <a:gd name="T95" fmla="*/ 65 h 645"/>
                <a:gd name="T96" fmla="*/ 293 w 833"/>
                <a:gd name="T97" fmla="*/ 39 h 645"/>
                <a:gd name="T98" fmla="*/ 287 w 833"/>
                <a:gd name="T99" fmla="*/ 7 h 645"/>
                <a:gd name="T100" fmla="*/ 247 w 833"/>
                <a:gd name="T101" fmla="*/ 13 h 645"/>
                <a:gd name="T102" fmla="*/ 189 w 833"/>
                <a:gd name="T103" fmla="*/ 13 h 645"/>
                <a:gd name="T104" fmla="*/ 150 w 833"/>
                <a:gd name="T105" fmla="*/ 13 h 645"/>
                <a:gd name="T106" fmla="*/ 117 w 833"/>
                <a:gd name="T107" fmla="*/ 20 h 645"/>
                <a:gd name="T108" fmla="*/ 52 w 833"/>
                <a:gd name="T109" fmla="*/ 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33" h="645">
                  <a:moveTo>
                    <a:pt x="52" y="0"/>
                  </a:moveTo>
                  <a:lnTo>
                    <a:pt x="52" y="26"/>
                  </a:lnTo>
                  <a:lnTo>
                    <a:pt x="46" y="33"/>
                  </a:lnTo>
                  <a:lnTo>
                    <a:pt x="46" y="72"/>
                  </a:lnTo>
                  <a:lnTo>
                    <a:pt x="20" y="78"/>
                  </a:lnTo>
                  <a:lnTo>
                    <a:pt x="7" y="78"/>
                  </a:lnTo>
                  <a:lnTo>
                    <a:pt x="0" y="91"/>
                  </a:lnTo>
                  <a:lnTo>
                    <a:pt x="0" y="98"/>
                  </a:lnTo>
                  <a:lnTo>
                    <a:pt x="26" y="124"/>
                  </a:lnTo>
                  <a:lnTo>
                    <a:pt x="26" y="130"/>
                  </a:lnTo>
                  <a:lnTo>
                    <a:pt x="33" y="143"/>
                  </a:lnTo>
                  <a:lnTo>
                    <a:pt x="39" y="150"/>
                  </a:lnTo>
                  <a:lnTo>
                    <a:pt x="39" y="169"/>
                  </a:lnTo>
                  <a:lnTo>
                    <a:pt x="52" y="176"/>
                  </a:lnTo>
                  <a:lnTo>
                    <a:pt x="52" y="189"/>
                  </a:lnTo>
                  <a:lnTo>
                    <a:pt x="72" y="189"/>
                  </a:lnTo>
                  <a:lnTo>
                    <a:pt x="72" y="202"/>
                  </a:lnTo>
                  <a:lnTo>
                    <a:pt x="85" y="208"/>
                  </a:lnTo>
                  <a:lnTo>
                    <a:pt x="72" y="222"/>
                  </a:lnTo>
                  <a:lnTo>
                    <a:pt x="72" y="235"/>
                  </a:lnTo>
                  <a:lnTo>
                    <a:pt x="111" y="254"/>
                  </a:lnTo>
                  <a:lnTo>
                    <a:pt x="143" y="261"/>
                  </a:lnTo>
                  <a:lnTo>
                    <a:pt x="150" y="254"/>
                  </a:lnTo>
                  <a:lnTo>
                    <a:pt x="182" y="254"/>
                  </a:lnTo>
                  <a:lnTo>
                    <a:pt x="195" y="261"/>
                  </a:lnTo>
                  <a:lnTo>
                    <a:pt x="202" y="248"/>
                  </a:lnTo>
                  <a:lnTo>
                    <a:pt x="234" y="248"/>
                  </a:lnTo>
                  <a:lnTo>
                    <a:pt x="241" y="267"/>
                  </a:lnTo>
                  <a:lnTo>
                    <a:pt x="247" y="274"/>
                  </a:lnTo>
                  <a:lnTo>
                    <a:pt x="247" y="300"/>
                  </a:lnTo>
                  <a:lnTo>
                    <a:pt x="254" y="300"/>
                  </a:lnTo>
                  <a:lnTo>
                    <a:pt x="280" y="313"/>
                  </a:lnTo>
                  <a:lnTo>
                    <a:pt x="326" y="365"/>
                  </a:lnTo>
                  <a:lnTo>
                    <a:pt x="332" y="365"/>
                  </a:lnTo>
                  <a:lnTo>
                    <a:pt x="345" y="358"/>
                  </a:lnTo>
                  <a:lnTo>
                    <a:pt x="397" y="358"/>
                  </a:lnTo>
                  <a:lnTo>
                    <a:pt x="417" y="365"/>
                  </a:lnTo>
                  <a:lnTo>
                    <a:pt x="417" y="417"/>
                  </a:lnTo>
                  <a:lnTo>
                    <a:pt x="410" y="430"/>
                  </a:lnTo>
                  <a:lnTo>
                    <a:pt x="410" y="436"/>
                  </a:lnTo>
                  <a:lnTo>
                    <a:pt x="443" y="462"/>
                  </a:lnTo>
                  <a:lnTo>
                    <a:pt x="449" y="462"/>
                  </a:lnTo>
                  <a:lnTo>
                    <a:pt x="482" y="410"/>
                  </a:lnTo>
                  <a:lnTo>
                    <a:pt x="508" y="410"/>
                  </a:lnTo>
                  <a:lnTo>
                    <a:pt x="527" y="423"/>
                  </a:lnTo>
                  <a:lnTo>
                    <a:pt x="534" y="436"/>
                  </a:lnTo>
                  <a:lnTo>
                    <a:pt x="527" y="436"/>
                  </a:lnTo>
                  <a:lnTo>
                    <a:pt x="521" y="443"/>
                  </a:lnTo>
                  <a:lnTo>
                    <a:pt x="521" y="462"/>
                  </a:lnTo>
                  <a:lnTo>
                    <a:pt x="534" y="462"/>
                  </a:lnTo>
                  <a:lnTo>
                    <a:pt x="554" y="475"/>
                  </a:lnTo>
                  <a:lnTo>
                    <a:pt x="573" y="482"/>
                  </a:lnTo>
                  <a:lnTo>
                    <a:pt x="599" y="495"/>
                  </a:lnTo>
                  <a:lnTo>
                    <a:pt x="651" y="495"/>
                  </a:lnTo>
                  <a:lnTo>
                    <a:pt x="658" y="489"/>
                  </a:lnTo>
                  <a:lnTo>
                    <a:pt x="677" y="489"/>
                  </a:lnTo>
                  <a:lnTo>
                    <a:pt x="690" y="508"/>
                  </a:lnTo>
                  <a:lnTo>
                    <a:pt x="690" y="515"/>
                  </a:lnTo>
                  <a:lnTo>
                    <a:pt x="703" y="541"/>
                  </a:lnTo>
                  <a:lnTo>
                    <a:pt x="710" y="547"/>
                  </a:lnTo>
                  <a:lnTo>
                    <a:pt x="710" y="593"/>
                  </a:lnTo>
                  <a:lnTo>
                    <a:pt x="742" y="625"/>
                  </a:lnTo>
                  <a:lnTo>
                    <a:pt x="768" y="625"/>
                  </a:lnTo>
                  <a:lnTo>
                    <a:pt x="788" y="645"/>
                  </a:lnTo>
                  <a:lnTo>
                    <a:pt x="801" y="645"/>
                  </a:lnTo>
                  <a:lnTo>
                    <a:pt x="807" y="606"/>
                  </a:lnTo>
                  <a:lnTo>
                    <a:pt x="807" y="586"/>
                  </a:lnTo>
                  <a:lnTo>
                    <a:pt x="820" y="567"/>
                  </a:lnTo>
                  <a:lnTo>
                    <a:pt x="827" y="554"/>
                  </a:lnTo>
                  <a:lnTo>
                    <a:pt x="833" y="554"/>
                  </a:lnTo>
                  <a:lnTo>
                    <a:pt x="833" y="534"/>
                  </a:lnTo>
                  <a:lnTo>
                    <a:pt x="820" y="508"/>
                  </a:lnTo>
                  <a:lnTo>
                    <a:pt x="814" y="489"/>
                  </a:lnTo>
                  <a:lnTo>
                    <a:pt x="762" y="449"/>
                  </a:lnTo>
                  <a:lnTo>
                    <a:pt x="755" y="436"/>
                  </a:lnTo>
                  <a:lnTo>
                    <a:pt x="723" y="417"/>
                  </a:lnTo>
                  <a:lnTo>
                    <a:pt x="723" y="397"/>
                  </a:lnTo>
                  <a:lnTo>
                    <a:pt x="716" y="397"/>
                  </a:lnTo>
                  <a:lnTo>
                    <a:pt x="710" y="391"/>
                  </a:lnTo>
                  <a:lnTo>
                    <a:pt x="710" y="378"/>
                  </a:lnTo>
                  <a:lnTo>
                    <a:pt x="677" y="365"/>
                  </a:lnTo>
                  <a:lnTo>
                    <a:pt x="645" y="358"/>
                  </a:lnTo>
                  <a:lnTo>
                    <a:pt x="612" y="332"/>
                  </a:lnTo>
                  <a:lnTo>
                    <a:pt x="560" y="313"/>
                  </a:lnTo>
                  <a:lnTo>
                    <a:pt x="540" y="287"/>
                  </a:lnTo>
                  <a:lnTo>
                    <a:pt x="534" y="280"/>
                  </a:lnTo>
                  <a:lnTo>
                    <a:pt x="482" y="261"/>
                  </a:lnTo>
                  <a:lnTo>
                    <a:pt x="358" y="215"/>
                  </a:lnTo>
                  <a:lnTo>
                    <a:pt x="241" y="143"/>
                  </a:lnTo>
                  <a:lnTo>
                    <a:pt x="228" y="130"/>
                  </a:lnTo>
                  <a:lnTo>
                    <a:pt x="228" y="111"/>
                  </a:lnTo>
                  <a:lnTo>
                    <a:pt x="241" y="104"/>
                  </a:lnTo>
                  <a:lnTo>
                    <a:pt x="247" y="98"/>
                  </a:lnTo>
                  <a:lnTo>
                    <a:pt x="247" y="85"/>
                  </a:lnTo>
                  <a:lnTo>
                    <a:pt x="293" y="78"/>
                  </a:lnTo>
                  <a:lnTo>
                    <a:pt x="300" y="65"/>
                  </a:lnTo>
                  <a:lnTo>
                    <a:pt x="300" y="46"/>
                  </a:lnTo>
                  <a:lnTo>
                    <a:pt x="293" y="39"/>
                  </a:lnTo>
                  <a:lnTo>
                    <a:pt x="293" y="33"/>
                  </a:lnTo>
                  <a:lnTo>
                    <a:pt x="287" y="7"/>
                  </a:lnTo>
                  <a:lnTo>
                    <a:pt x="260" y="7"/>
                  </a:lnTo>
                  <a:lnTo>
                    <a:pt x="247" y="13"/>
                  </a:lnTo>
                  <a:lnTo>
                    <a:pt x="208" y="20"/>
                  </a:lnTo>
                  <a:lnTo>
                    <a:pt x="189" y="13"/>
                  </a:lnTo>
                  <a:lnTo>
                    <a:pt x="163" y="7"/>
                  </a:lnTo>
                  <a:lnTo>
                    <a:pt x="150" y="13"/>
                  </a:lnTo>
                  <a:lnTo>
                    <a:pt x="130" y="13"/>
                  </a:lnTo>
                  <a:lnTo>
                    <a:pt x="117" y="20"/>
                  </a:lnTo>
                  <a:lnTo>
                    <a:pt x="98" y="13"/>
                  </a:lnTo>
                  <a:lnTo>
                    <a:pt x="52" y="7"/>
                  </a:lnTo>
                  <a:lnTo>
                    <a:pt x="52" y="0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65" name="Freeform 20"/>
            <p:cNvSpPr>
              <a:spLocks/>
            </p:cNvSpPr>
            <p:nvPr/>
          </p:nvSpPr>
          <p:spPr bwMode="auto">
            <a:xfrm>
              <a:off x="5776" y="4753"/>
              <a:ext cx="907" cy="847"/>
            </a:xfrm>
            <a:custGeom>
              <a:avLst/>
              <a:gdLst>
                <a:gd name="T0" fmla="*/ 46 w 475"/>
                <a:gd name="T1" fmla="*/ 117 h 443"/>
                <a:gd name="T2" fmla="*/ 52 w 475"/>
                <a:gd name="T3" fmla="*/ 150 h 443"/>
                <a:gd name="T4" fmla="*/ 72 w 475"/>
                <a:gd name="T5" fmla="*/ 202 h 443"/>
                <a:gd name="T6" fmla="*/ 98 w 475"/>
                <a:gd name="T7" fmla="*/ 195 h 443"/>
                <a:gd name="T8" fmla="*/ 143 w 475"/>
                <a:gd name="T9" fmla="*/ 195 h 443"/>
                <a:gd name="T10" fmla="*/ 176 w 475"/>
                <a:gd name="T11" fmla="*/ 221 h 443"/>
                <a:gd name="T12" fmla="*/ 137 w 475"/>
                <a:gd name="T13" fmla="*/ 254 h 443"/>
                <a:gd name="T14" fmla="*/ 163 w 475"/>
                <a:gd name="T15" fmla="*/ 260 h 443"/>
                <a:gd name="T16" fmla="*/ 208 w 475"/>
                <a:gd name="T17" fmla="*/ 254 h 443"/>
                <a:gd name="T18" fmla="*/ 241 w 475"/>
                <a:gd name="T19" fmla="*/ 241 h 443"/>
                <a:gd name="T20" fmla="*/ 280 w 475"/>
                <a:gd name="T21" fmla="*/ 306 h 443"/>
                <a:gd name="T22" fmla="*/ 267 w 475"/>
                <a:gd name="T23" fmla="*/ 338 h 443"/>
                <a:gd name="T24" fmla="*/ 313 w 475"/>
                <a:gd name="T25" fmla="*/ 384 h 443"/>
                <a:gd name="T26" fmla="*/ 365 w 475"/>
                <a:gd name="T27" fmla="*/ 430 h 443"/>
                <a:gd name="T28" fmla="*/ 410 w 475"/>
                <a:gd name="T29" fmla="*/ 410 h 443"/>
                <a:gd name="T30" fmla="*/ 449 w 475"/>
                <a:gd name="T31" fmla="*/ 410 h 443"/>
                <a:gd name="T32" fmla="*/ 475 w 475"/>
                <a:gd name="T33" fmla="*/ 378 h 443"/>
                <a:gd name="T34" fmla="*/ 430 w 475"/>
                <a:gd name="T35" fmla="*/ 325 h 443"/>
                <a:gd name="T36" fmla="*/ 410 w 475"/>
                <a:gd name="T37" fmla="*/ 286 h 443"/>
                <a:gd name="T38" fmla="*/ 397 w 475"/>
                <a:gd name="T39" fmla="*/ 260 h 443"/>
                <a:gd name="T40" fmla="*/ 404 w 475"/>
                <a:gd name="T41" fmla="*/ 241 h 443"/>
                <a:gd name="T42" fmla="*/ 384 w 475"/>
                <a:gd name="T43" fmla="*/ 202 h 443"/>
                <a:gd name="T44" fmla="*/ 384 w 475"/>
                <a:gd name="T45" fmla="*/ 189 h 443"/>
                <a:gd name="T46" fmla="*/ 423 w 475"/>
                <a:gd name="T47" fmla="*/ 163 h 443"/>
                <a:gd name="T48" fmla="*/ 397 w 475"/>
                <a:gd name="T49" fmla="*/ 130 h 443"/>
                <a:gd name="T50" fmla="*/ 352 w 475"/>
                <a:gd name="T51" fmla="*/ 111 h 443"/>
                <a:gd name="T52" fmla="*/ 365 w 475"/>
                <a:gd name="T53" fmla="*/ 84 h 443"/>
                <a:gd name="T54" fmla="*/ 352 w 475"/>
                <a:gd name="T55" fmla="*/ 65 h 443"/>
                <a:gd name="T56" fmla="*/ 332 w 475"/>
                <a:gd name="T57" fmla="*/ 52 h 443"/>
                <a:gd name="T58" fmla="*/ 319 w 475"/>
                <a:gd name="T59" fmla="*/ 26 h 443"/>
                <a:gd name="T60" fmla="*/ 306 w 475"/>
                <a:gd name="T61" fmla="*/ 6 h 443"/>
                <a:gd name="T62" fmla="*/ 261 w 475"/>
                <a:gd name="T63" fmla="*/ 13 h 443"/>
                <a:gd name="T64" fmla="*/ 247 w 475"/>
                <a:gd name="T65" fmla="*/ 19 h 443"/>
                <a:gd name="T66" fmla="*/ 228 w 475"/>
                <a:gd name="T67" fmla="*/ 32 h 443"/>
                <a:gd name="T68" fmla="*/ 202 w 475"/>
                <a:gd name="T69" fmla="*/ 39 h 443"/>
                <a:gd name="T70" fmla="*/ 182 w 475"/>
                <a:gd name="T71" fmla="*/ 26 h 443"/>
                <a:gd name="T72" fmla="*/ 143 w 475"/>
                <a:gd name="T73" fmla="*/ 13 h 443"/>
                <a:gd name="T74" fmla="*/ 98 w 475"/>
                <a:gd name="T75" fmla="*/ 0 h 443"/>
                <a:gd name="T76" fmla="*/ 91 w 475"/>
                <a:gd name="T77" fmla="*/ 32 h 443"/>
                <a:gd name="T78" fmla="*/ 72 w 475"/>
                <a:gd name="T79" fmla="*/ 6 h 443"/>
                <a:gd name="T80" fmla="*/ 46 w 475"/>
                <a:gd name="T81" fmla="*/ 0 h 443"/>
                <a:gd name="T82" fmla="*/ 46 w 475"/>
                <a:gd name="T83" fmla="*/ 39 h 443"/>
                <a:gd name="T84" fmla="*/ 26 w 475"/>
                <a:gd name="T85" fmla="*/ 58 h 443"/>
                <a:gd name="T86" fmla="*/ 13 w 475"/>
                <a:gd name="T87" fmla="*/ 78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75" h="443">
                  <a:moveTo>
                    <a:pt x="7" y="71"/>
                  </a:moveTo>
                  <a:lnTo>
                    <a:pt x="46" y="117"/>
                  </a:lnTo>
                  <a:lnTo>
                    <a:pt x="46" y="137"/>
                  </a:lnTo>
                  <a:lnTo>
                    <a:pt x="52" y="150"/>
                  </a:lnTo>
                  <a:lnTo>
                    <a:pt x="65" y="195"/>
                  </a:lnTo>
                  <a:lnTo>
                    <a:pt x="72" y="202"/>
                  </a:lnTo>
                  <a:lnTo>
                    <a:pt x="91" y="195"/>
                  </a:lnTo>
                  <a:lnTo>
                    <a:pt x="98" y="195"/>
                  </a:lnTo>
                  <a:lnTo>
                    <a:pt x="117" y="182"/>
                  </a:lnTo>
                  <a:lnTo>
                    <a:pt x="143" y="195"/>
                  </a:lnTo>
                  <a:lnTo>
                    <a:pt x="163" y="215"/>
                  </a:lnTo>
                  <a:lnTo>
                    <a:pt x="176" y="221"/>
                  </a:lnTo>
                  <a:lnTo>
                    <a:pt x="176" y="234"/>
                  </a:lnTo>
                  <a:lnTo>
                    <a:pt x="137" y="254"/>
                  </a:lnTo>
                  <a:lnTo>
                    <a:pt x="137" y="273"/>
                  </a:lnTo>
                  <a:lnTo>
                    <a:pt x="163" y="260"/>
                  </a:lnTo>
                  <a:lnTo>
                    <a:pt x="202" y="254"/>
                  </a:lnTo>
                  <a:lnTo>
                    <a:pt x="208" y="254"/>
                  </a:lnTo>
                  <a:lnTo>
                    <a:pt x="228" y="241"/>
                  </a:lnTo>
                  <a:lnTo>
                    <a:pt x="241" y="241"/>
                  </a:lnTo>
                  <a:lnTo>
                    <a:pt x="280" y="286"/>
                  </a:lnTo>
                  <a:lnTo>
                    <a:pt x="280" y="306"/>
                  </a:lnTo>
                  <a:lnTo>
                    <a:pt x="287" y="325"/>
                  </a:lnTo>
                  <a:lnTo>
                    <a:pt x="267" y="338"/>
                  </a:lnTo>
                  <a:lnTo>
                    <a:pt x="267" y="365"/>
                  </a:lnTo>
                  <a:lnTo>
                    <a:pt x="313" y="384"/>
                  </a:lnTo>
                  <a:lnTo>
                    <a:pt x="332" y="417"/>
                  </a:lnTo>
                  <a:lnTo>
                    <a:pt x="365" y="430"/>
                  </a:lnTo>
                  <a:lnTo>
                    <a:pt x="384" y="410"/>
                  </a:lnTo>
                  <a:lnTo>
                    <a:pt x="410" y="410"/>
                  </a:lnTo>
                  <a:lnTo>
                    <a:pt x="462" y="443"/>
                  </a:lnTo>
                  <a:lnTo>
                    <a:pt x="449" y="410"/>
                  </a:lnTo>
                  <a:lnTo>
                    <a:pt x="456" y="391"/>
                  </a:lnTo>
                  <a:lnTo>
                    <a:pt x="475" y="378"/>
                  </a:lnTo>
                  <a:lnTo>
                    <a:pt x="462" y="345"/>
                  </a:lnTo>
                  <a:lnTo>
                    <a:pt x="430" y="325"/>
                  </a:lnTo>
                  <a:lnTo>
                    <a:pt x="417" y="319"/>
                  </a:lnTo>
                  <a:lnTo>
                    <a:pt x="410" y="286"/>
                  </a:lnTo>
                  <a:lnTo>
                    <a:pt x="397" y="286"/>
                  </a:lnTo>
                  <a:lnTo>
                    <a:pt x="397" y="260"/>
                  </a:lnTo>
                  <a:lnTo>
                    <a:pt x="404" y="260"/>
                  </a:lnTo>
                  <a:lnTo>
                    <a:pt x="404" y="241"/>
                  </a:lnTo>
                  <a:lnTo>
                    <a:pt x="384" y="234"/>
                  </a:lnTo>
                  <a:lnTo>
                    <a:pt x="384" y="202"/>
                  </a:lnTo>
                  <a:lnTo>
                    <a:pt x="378" y="195"/>
                  </a:lnTo>
                  <a:lnTo>
                    <a:pt x="384" y="189"/>
                  </a:lnTo>
                  <a:lnTo>
                    <a:pt x="397" y="189"/>
                  </a:lnTo>
                  <a:lnTo>
                    <a:pt x="423" y="163"/>
                  </a:lnTo>
                  <a:lnTo>
                    <a:pt x="423" y="137"/>
                  </a:lnTo>
                  <a:lnTo>
                    <a:pt x="397" y="130"/>
                  </a:lnTo>
                  <a:lnTo>
                    <a:pt x="358" y="117"/>
                  </a:lnTo>
                  <a:lnTo>
                    <a:pt x="352" y="111"/>
                  </a:lnTo>
                  <a:lnTo>
                    <a:pt x="352" y="98"/>
                  </a:lnTo>
                  <a:lnTo>
                    <a:pt x="365" y="84"/>
                  </a:lnTo>
                  <a:lnTo>
                    <a:pt x="352" y="78"/>
                  </a:lnTo>
                  <a:lnTo>
                    <a:pt x="352" y="65"/>
                  </a:lnTo>
                  <a:lnTo>
                    <a:pt x="332" y="65"/>
                  </a:lnTo>
                  <a:lnTo>
                    <a:pt x="332" y="52"/>
                  </a:lnTo>
                  <a:lnTo>
                    <a:pt x="319" y="45"/>
                  </a:lnTo>
                  <a:lnTo>
                    <a:pt x="319" y="26"/>
                  </a:lnTo>
                  <a:lnTo>
                    <a:pt x="313" y="19"/>
                  </a:lnTo>
                  <a:lnTo>
                    <a:pt x="306" y="6"/>
                  </a:lnTo>
                  <a:lnTo>
                    <a:pt x="287" y="19"/>
                  </a:lnTo>
                  <a:lnTo>
                    <a:pt x="261" y="13"/>
                  </a:lnTo>
                  <a:lnTo>
                    <a:pt x="247" y="13"/>
                  </a:lnTo>
                  <a:lnTo>
                    <a:pt x="247" y="19"/>
                  </a:lnTo>
                  <a:lnTo>
                    <a:pt x="241" y="26"/>
                  </a:lnTo>
                  <a:lnTo>
                    <a:pt x="228" y="32"/>
                  </a:lnTo>
                  <a:lnTo>
                    <a:pt x="208" y="45"/>
                  </a:lnTo>
                  <a:lnTo>
                    <a:pt x="202" y="39"/>
                  </a:lnTo>
                  <a:lnTo>
                    <a:pt x="189" y="39"/>
                  </a:lnTo>
                  <a:lnTo>
                    <a:pt x="182" y="26"/>
                  </a:lnTo>
                  <a:lnTo>
                    <a:pt x="163" y="19"/>
                  </a:lnTo>
                  <a:lnTo>
                    <a:pt x="143" y="13"/>
                  </a:lnTo>
                  <a:lnTo>
                    <a:pt x="130" y="0"/>
                  </a:lnTo>
                  <a:lnTo>
                    <a:pt x="98" y="0"/>
                  </a:lnTo>
                  <a:lnTo>
                    <a:pt x="91" y="0"/>
                  </a:lnTo>
                  <a:lnTo>
                    <a:pt x="91" y="32"/>
                  </a:lnTo>
                  <a:lnTo>
                    <a:pt x="72" y="32"/>
                  </a:lnTo>
                  <a:lnTo>
                    <a:pt x="72" y="6"/>
                  </a:lnTo>
                  <a:lnTo>
                    <a:pt x="52" y="0"/>
                  </a:lnTo>
                  <a:lnTo>
                    <a:pt x="46" y="0"/>
                  </a:lnTo>
                  <a:lnTo>
                    <a:pt x="46" y="6"/>
                  </a:lnTo>
                  <a:lnTo>
                    <a:pt x="46" y="39"/>
                  </a:lnTo>
                  <a:lnTo>
                    <a:pt x="39" y="52"/>
                  </a:lnTo>
                  <a:lnTo>
                    <a:pt x="26" y="58"/>
                  </a:lnTo>
                  <a:lnTo>
                    <a:pt x="0" y="71"/>
                  </a:lnTo>
                  <a:lnTo>
                    <a:pt x="13" y="78"/>
                  </a:lnTo>
                  <a:lnTo>
                    <a:pt x="7" y="71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66" name="Freeform 22"/>
            <p:cNvSpPr>
              <a:spLocks/>
            </p:cNvSpPr>
            <p:nvPr/>
          </p:nvSpPr>
          <p:spPr bwMode="auto">
            <a:xfrm rot="197782">
              <a:off x="5031" y="6423"/>
              <a:ext cx="1502" cy="954"/>
            </a:xfrm>
            <a:custGeom>
              <a:avLst/>
              <a:gdLst>
                <a:gd name="T0" fmla="*/ 769 w 788"/>
                <a:gd name="T1" fmla="*/ 13 h 501"/>
                <a:gd name="T2" fmla="*/ 717 w 788"/>
                <a:gd name="T3" fmla="*/ 39 h 501"/>
                <a:gd name="T4" fmla="*/ 684 w 788"/>
                <a:gd name="T5" fmla="*/ 59 h 501"/>
                <a:gd name="T6" fmla="*/ 671 w 788"/>
                <a:gd name="T7" fmla="*/ 65 h 501"/>
                <a:gd name="T8" fmla="*/ 632 w 788"/>
                <a:gd name="T9" fmla="*/ 59 h 501"/>
                <a:gd name="T10" fmla="*/ 612 w 788"/>
                <a:gd name="T11" fmla="*/ 46 h 501"/>
                <a:gd name="T12" fmla="*/ 586 w 788"/>
                <a:gd name="T13" fmla="*/ 52 h 501"/>
                <a:gd name="T14" fmla="*/ 560 w 788"/>
                <a:gd name="T15" fmla="*/ 72 h 501"/>
                <a:gd name="T16" fmla="*/ 521 w 788"/>
                <a:gd name="T17" fmla="*/ 85 h 501"/>
                <a:gd name="T18" fmla="*/ 489 w 788"/>
                <a:gd name="T19" fmla="*/ 78 h 501"/>
                <a:gd name="T20" fmla="*/ 437 w 788"/>
                <a:gd name="T21" fmla="*/ 85 h 501"/>
                <a:gd name="T22" fmla="*/ 391 w 788"/>
                <a:gd name="T23" fmla="*/ 72 h 501"/>
                <a:gd name="T24" fmla="*/ 378 w 788"/>
                <a:gd name="T25" fmla="*/ 65 h 501"/>
                <a:gd name="T26" fmla="*/ 345 w 788"/>
                <a:gd name="T27" fmla="*/ 85 h 501"/>
                <a:gd name="T28" fmla="*/ 293 w 788"/>
                <a:gd name="T29" fmla="*/ 52 h 501"/>
                <a:gd name="T30" fmla="*/ 274 w 788"/>
                <a:gd name="T31" fmla="*/ 46 h 501"/>
                <a:gd name="T32" fmla="*/ 241 w 788"/>
                <a:gd name="T33" fmla="*/ 7 h 501"/>
                <a:gd name="T34" fmla="*/ 215 w 788"/>
                <a:gd name="T35" fmla="*/ 7 h 501"/>
                <a:gd name="T36" fmla="*/ 196 w 788"/>
                <a:gd name="T37" fmla="*/ 13 h 501"/>
                <a:gd name="T38" fmla="*/ 157 w 788"/>
                <a:gd name="T39" fmla="*/ 39 h 501"/>
                <a:gd name="T40" fmla="*/ 111 w 788"/>
                <a:gd name="T41" fmla="*/ 52 h 501"/>
                <a:gd name="T42" fmla="*/ 59 w 788"/>
                <a:gd name="T43" fmla="*/ 33 h 501"/>
                <a:gd name="T44" fmla="*/ 13 w 788"/>
                <a:gd name="T45" fmla="*/ 59 h 501"/>
                <a:gd name="T46" fmla="*/ 7 w 788"/>
                <a:gd name="T47" fmla="*/ 111 h 501"/>
                <a:gd name="T48" fmla="*/ 33 w 788"/>
                <a:gd name="T49" fmla="*/ 150 h 501"/>
                <a:gd name="T50" fmla="*/ 52 w 788"/>
                <a:gd name="T51" fmla="*/ 182 h 501"/>
                <a:gd name="T52" fmla="*/ 105 w 788"/>
                <a:gd name="T53" fmla="*/ 195 h 501"/>
                <a:gd name="T54" fmla="*/ 137 w 788"/>
                <a:gd name="T55" fmla="*/ 202 h 501"/>
                <a:gd name="T56" fmla="*/ 248 w 788"/>
                <a:gd name="T57" fmla="*/ 261 h 501"/>
                <a:gd name="T58" fmla="*/ 293 w 788"/>
                <a:gd name="T59" fmla="*/ 306 h 501"/>
                <a:gd name="T60" fmla="*/ 345 w 788"/>
                <a:gd name="T61" fmla="*/ 339 h 501"/>
                <a:gd name="T62" fmla="*/ 385 w 788"/>
                <a:gd name="T63" fmla="*/ 339 h 501"/>
                <a:gd name="T64" fmla="*/ 430 w 788"/>
                <a:gd name="T65" fmla="*/ 352 h 501"/>
                <a:gd name="T66" fmla="*/ 469 w 788"/>
                <a:gd name="T67" fmla="*/ 384 h 501"/>
                <a:gd name="T68" fmla="*/ 489 w 788"/>
                <a:gd name="T69" fmla="*/ 436 h 501"/>
                <a:gd name="T70" fmla="*/ 502 w 788"/>
                <a:gd name="T71" fmla="*/ 449 h 501"/>
                <a:gd name="T72" fmla="*/ 541 w 788"/>
                <a:gd name="T73" fmla="*/ 462 h 501"/>
                <a:gd name="T74" fmla="*/ 567 w 788"/>
                <a:gd name="T75" fmla="*/ 482 h 501"/>
                <a:gd name="T76" fmla="*/ 606 w 788"/>
                <a:gd name="T77" fmla="*/ 469 h 501"/>
                <a:gd name="T78" fmla="*/ 625 w 788"/>
                <a:gd name="T79" fmla="*/ 482 h 501"/>
                <a:gd name="T80" fmla="*/ 638 w 788"/>
                <a:gd name="T81" fmla="*/ 501 h 501"/>
                <a:gd name="T82" fmla="*/ 645 w 788"/>
                <a:gd name="T83" fmla="*/ 482 h 501"/>
                <a:gd name="T84" fmla="*/ 638 w 788"/>
                <a:gd name="T85" fmla="*/ 449 h 501"/>
                <a:gd name="T86" fmla="*/ 671 w 788"/>
                <a:gd name="T87" fmla="*/ 423 h 501"/>
                <a:gd name="T88" fmla="*/ 697 w 788"/>
                <a:gd name="T89" fmla="*/ 384 h 501"/>
                <a:gd name="T90" fmla="*/ 684 w 788"/>
                <a:gd name="T91" fmla="*/ 371 h 501"/>
                <a:gd name="T92" fmla="*/ 665 w 788"/>
                <a:gd name="T93" fmla="*/ 332 h 501"/>
                <a:gd name="T94" fmla="*/ 678 w 788"/>
                <a:gd name="T95" fmla="*/ 306 h 501"/>
                <a:gd name="T96" fmla="*/ 645 w 788"/>
                <a:gd name="T97" fmla="*/ 248 h 501"/>
                <a:gd name="T98" fmla="*/ 671 w 788"/>
                <a:gd name="T99" fmla="*/ 221 h 501"/>
                <a:gd name="T100" fmla="*/ 678 w 788"/>
                <a:gd name="T101" fmla="*/ 202 h 501"/>
                <a:gd name="T102" fmla="*/ 710 w 788"/>
                <a:gd name="T103" fmla="*/ 124 h 501"/>
                <a:gd name="T104" fmla="*/ 736 w 788"/>
                <a:gd name="T105" fmla="*/ 104 h 501"/>
                <a:gd name="T106" fmla="*/ 762 w 788"/>
                <a:gd name="T107" fmla="*/ 72 h 501"/>
                <a:gd name="T108" fmla="*/ 775 w 788"/>
                <a:gd name="T109" fmla="*/ 33 h 501"/>
                <a:gd name="T110" fmla="*/ 788 w 788"/>
                <a:gd name="T111" fmla="*/ 13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88" h="501">
                  <a:moveTo>
                    <a:pt x="788" y="13"/>
                  </a:moveTo>
                  <a:lnTo>
                    <a:pt x="769" y="13"/>
                  </a:lnTo>
                  <a:lnTo>
                    <a:pt x="743" y="39"/>
                  </a:lnTo>
                  <a:lnTo>
                    <a:pt x="717" y="39"/>
                  </a:lnTo>
                  <a:lnTo>
                    <a:pt x="697" y="52"/>
                  </a:lnTo>
                  <a:lnTo>
                    <a:pt x="684" y="59"/>
                  </a:lnTo>
                  <a:lnTo>
                    <a:pt x="678" y="59"/>
                  </a:lnTo>
                  <a:lnTo>
                    <a:pt x="671" y="65"/>
                  </a:lnTo>
                  <a:lnTo>
                    <a:pt x="652" y="52"/>
                  </a:lnTo>
                  <a:lnTo>
                    <a:pt x="632" y="59"/>
                  </a:lnTo>
                  <a:lnTo>
                    <a:pt x="632" y="52"/>
                  </a:lnTo>
                  <a:lnTo>
                    <a:pt x="612" y="46"/>
                  </a:lnTo>
                  <a:lnTo>
                    <a:pt x="599" y="52"/>
                  </a:lnTo>
                  <a:lnTo>
                    <a:pt x="586" y="52"/>
                  </a:lnTo>
                  <a:lnTo>
                    <a:pt x="580" y="52"/>
                  </a:lnTo>
                  <a:lnTo>
                    <a:pt x="560" y="72"/>
                  </a:lnTo>
                  <a:lnTo>
                    <a:pt x="534" y="85"/>
                  </a:lnTo>
                  <a:lnTo>
                    <a:pt x="521" y="85"/>
                  </a:lnTo>
                  <a:lnTo>
                    <a:pt x="502" y="78"/>
                  </a:lnTo>
                  <a:lnTo>
                    <a:pt x="489" y="78"/>
                  </a:lnTo>
                  <a:lnTo>
                    <a:pt x="463" y="85"/>
                  </a:lnTo>
                  <a:lnTo>
                    <a:pt x="437" y="85"/>
                  </a:lnTo>
                  <a:lnTo>
                    <a:pt x="417" y="78"/>
                  </a:lnTo>
                  <a:lnTo>
                    <a:pt x="391" y="72"/>
                  </a:lnTo>
                  <a:lnTo>
                    <a:pt x="385" y="65"/>
                  </a:lnTo>
                  <a:lnTo>
                    <a:pt x="378" y="65"/>
                  </a:lnTo>
                  <a:lnTo>
                    <a:pt x="372" y="78"/>
                  </a:lnTo>
                  <a:lnTo>
                    <a:pt x="345" y="85"/>
                  </a:lnTo>
                  <a:lnTo>
                    <a:pt x="332" y="85"/>
                  </a:lnTo>
                  <a:lnTo>
                    <a:pt x="293" y="52"/>
                  </a:lnTo>
                  <a:lnTo>
                    <a:pt x="293" y="39"/>
                  </a:lnTo>
                  <a:lnTo>
                    <a:pt x="274" y="46"/>
                  </a:lnTo>
                  <a:lnTo>
                    <a:pt x="261" y="46"/>
                  </a:lnTo>
                  <a:lnTo>
                    <a:pt x="241" y="7"/>
                  </a:lnTo>
                  <a:lnTo>
                    <a:pt x="228" y="0"/>
                  </a:lnTo>
                  <a:lnTo>
                    <a:pt x="215" y="7"/>
                  </a:lnTo>
                  <a:lnTo>
                    <a:pt x="202" y="13"/>
                  </a:lnTo>
                  <a:lnTo>
                    <a:pt x="196" y="13"/>
                  </a:lnTo>
                  <a:lnTo>
                    <a:pt x="183" y="7"/>
                  </a:lnTo>
                  <a:lnTo>
                    <a:pt x="157" y="39"/>
                  </a:lnTo>
                  <a:lnTo>
                    <a:pt x="144" y="52"/>
                  </a:lnTo>
                  <a:lnTo>
                    <a:pt x="111" y="52"/>
                  </a:lnTo>
                  <a:lnTo>
                    <a:pt x="85" y="13"/>
                  </a:lnTo>
                  <a:lnTo>
                    <a:pt x="59" y="33"/>
                  </a:lnTo>
                  <a:lnTo>
                    <a:pt x="46" y="33"/>
                  </a:lnTo>
                  <a:lnTo>
                    <a:pt x="13" y="59"/>
                  </a:lnTo>
                  <a:lnTo>
                    <a:pt x="0" y="91"/>
                  </a:lnTo>
                  <a:lnTo>
                    <a:pt x="7" y="111"/>
                  </a:lnTo>
                  <a:lnTo>
                    <a:pt x="7" y="137"/>
                  </a:lnTo>
                  <a:lnTo>
                    <a:pt x="33" y="150"/>
                  </a:lnTo>
                  <a:lnTo>
                    <a:pt x="39" y="163"/>
                  </a:lnTo>
                  <a:lnTo>
                    <a:pt x="52" y="182"/>
                  </a:lnTo>
                  <a:lnTo>
                    <a:pt x="79" y="182"/>
                  </a:lnTo>
                  <a:lnTo>
                    <a:pt x="105" y="195"/>
                  </a:lnTo>
                  <a:lnTo>
                    <a:pt x="131" y="195"/>
                  </a:lnTo>
                  <a:lnTo>
                    <a:pt x="137" y="202"/>
                  </a:lnTo>
                  <a:lnTo>
                    <a:pt x="209" y="241"/>
                  </a:lnTo>
                  <a:lnTo>
                    <a:pt x="248" y="261"/>
                  </a:lnTo>
                  <a:lnTo>
                    <a:pt x="293" y="293"/>
                  </a:lnTo>
                  <a:lnTo>
                    <a:pt x="293" y="306"/>
                  </a:lnTo>
                  <a:lnTo>
                    <a:pt x="326" y="326"/>
                  </a:lnTo>
                  <a:lnTo>
                    <a:pt x="345" y="339"/>
                  </a:lnTo>
                  <a:lnTo>
                    <a:pt x="352" y="339"/>
                  </a:lnTo>
                  <a:lnTo>
                    <a:pt x="385" y="339"/>
                  </a:lnTo>
                  <a:lnTo>
                    <a:pt x="391" y="345"/>
                  </a:lnTo>
                  <a:lnTo>
                    <a:pt x="430" y="352"/>
                  </a:lnTo>
                  <a:lnTo>
                    <a:pt x="456" y="365"/>
                  </a:lnTo>
                  <a:lnTo>
                    <a:pt x="469" y="384"/>
                  </a:lnTo>
                  <a:lnTo>
                    <a:pt x="489" y="404"/>
                  </a:lnTo>
                  <a:lnTo>
                    <a:pt x="489" y="436"/>
                  </a:lnTo>
                  <a:lnTo>
                    <a:pt x="495" y="436"/>
                  </a:lnTo>
                  <a:lnTo>
                    <a:pt x="502" y="449"/>
                  </a:lnTo>
                  <a:lnTo>
                    <a:pt x="521" y="449"/>
                  </a:lnTo>
                  <a:lnTo>
                    <a:pt x="541" y="462"/>
                  </a:lnTo>
                  <a:lnTo>
                    <a:pt x="560" y="482"/>
                  </a:lnTo>
                  <a:lnTo>
                    <a:pt x="567" y="482"/>
                  </a:lnTo>
                  <a:lnTo>
                    <a:pt x="580" y="469"/>
                  </a:lnTo>
                  <a:lnTo>
                    <a:pt x="606" y="469"/>
                  </a:lnTo>
                  <a:lnTo>
                    <a:pt x="619" y="475"/>
                  </a:lnTo>
                  <a:lnTo>
                    <a:pt x="625" y="482"/>
                  </a:lnTo>
                  <a:lnTo>
                    <a:pt x="625" y="488"/>
                  </a:lnTo>
                  <a:lnTo>
                    <a:pt x="638" y="501"/>
                  </a:lnTo>
                  <a:lnTo>
                    <a:pt x="645" y="495"/>
                  </a:lnTo>
                  <a:lnTo>
                    <a:pt x="645" y="482"/>
                  </a:lnTo>
                  <a:lnTo>
                    <a:pt x="638" y="469"/>
                  </a:lnTo>
                  <a:lnTo>
                    <a:pt x="638" y="449"/>
                  </a:lnTo>
                  <a:lnTo>
                    <a:pt x="658" y="423"/>
                  </a:lnTo>
                  <a:lnTo>
                    <a:pt x="671" y="423"/>
                  </a:lnTo>
                  <a:lnTo>
                    <a:pt x="684" y="391"/>
                  </a:lnTo>
                  <a:lnTo>
                    <a:pt x="697" y="384"/>
                  </a:lnTo>
                  <a:lnTo>
                    <a:pt x="697" y="384"/>
                  </a:lnTo>
                  <a:lnTo>
                    <a:pt x="684" y="371"/>
                  </a:lnTo>
                  <a:lnTo>
                    <a:pt x="665" y="339"/>
                  </a:lnTo>
                  <a:lnTo>
                    <a:pt x="665" y="332"/>
                  </a:lnTo>
                  <a:lnTo>
                    <a:pt x="671" y="319"/>
                  </a:lnTo>
                  <a:lnTo>
                    <a:pt x="678" y="306"/>
                  </a:lnTo>
                  <a:lnTo>
                    <a:pt x="645" y="274"/>
                  </a:lnTo>
                  <a:lnTo>
                    <a:pt x="645" y="248"/>
                  </a:lnTo>
                  <a:lnTo>
                    <a:pt x="652" y="234"/>
                  </a:lnTo>
                  <a:lnTo>
                    <a:pt x="671" y="221"/>
                  </a:lnTo>
                  <a:lnTo>
                    <a:pt x="671" y="202"/>
                  </a:lnTo>
                  <a:lnTo>
                    <a:pt x="678" y="202"/>
                  </a:lnTo>
                  <a:lnTo>
                    <a:pt x="678" y="156"/>
                  </a:lnTo>
                  <a:lnTo>
                    <a:pt x="710" y="124"/>
                  </a:lnTo>
                  <a:lnTo>
                    <a:pt x="717" y="117"/>
                  </a:lnTo>
                  <a:lnTo>
                    <a:pt x="736" y="104"/>
                  </a:lnTo>
                  <a:lnTo>
                    <a:pt x="756" y="85"/>
                  </a:lnTo>
                  <a:lnTo>
                    <a:pt x="762" y="72"/>
                  </a:lnTo>
                  <a:lnTo>
                    <a:pt x="775" y="52"/>
                  </a:lnTo>
                  <a:lnTo>
                    <a:pt x="775" y="33"/>
                  </a:lnTo>
                  <a:lnTo>
                    <a:pt x="788" y="20"/>
                  </a:lnTo>
                  <a:lnTo>
                    <a:pt x="788" y="13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67" name="Freeform 24"/>
            <p:cNvSpPr>
              <a:spLocks/>
            </p:cNvSpPr>
            <p:nvPr/>
          </p:nvSpPr>
          <p:spPr bwMode="auto">
            <a:xfrm>
              <a:off x="3258" y="4680"/>
              <a:ext cx="745" cy="1290"/>
            </a:xfrm>
            <a:custGeom>
              <a:avLst/>
              <a:gdLst>
                <a:gd name="T0" fmla="*/ 65 w 391"/>
                <a:gd name="T1" fmla="*/ 671 h 677"/>
                <a:gd name="T2" fmla="*/ 91 w 391"/>
                <a:gd name="T3" fmla="*/ 664 h 677"/>
                <a:gd name="T4" fmla="*/ 117 w 391"/>
                <a:gd name="T5" fmla="*/ 677 h 677"/>
                <a:gd name="T6" fmla="*/ 157 w 391"/>
                <a:gd name="T7" fmla="*/ 651 h 677"/>
                <a:gd name="T8" fmla="*/ 176 w 391"/>
                <a:gd name="T9" fmla="*/ 592 h 677"/>
                <a:gd name="T10" fmla="*/ 196 w 391"/>
                <a:gd name="T11" fmla="*/ 592 h 677"/>
                <a:gd name="T12" fmla="*/ 228 w 391"/>
                <a:gd name="T13" fmla="*/ 599 h 677"/>
                <a:gd name="T14" fmla="*/ 261 w 391"/>
                <a:gd name="T15" fmla="*/ 631 h 677"/>
                <a:gd name="T16" fmla="*/ 293 w 391"/>
                <a:gd name="T17" fmla="*/ 612 h 677"/>
                <a:gd name="T18" fmla="*/ 306 w 391"/>
                <a:gd name="T19" fmla="*/ 540 h 677"/>
                <a:gd name="T20" fmla="*/ 326 w 391"/>
                <a:gd name="T21" fmla="*/ 488 h 677"/>
                <a:gd name="T22" fmla="*/ 345 w 391"/>
                <a:gd name="T23" fmla="*/ 338 h 677"/>
                <a:gd name="T24" fmla="*/ 339 w 391"/>
                <a:gd name="T25" fmla="*/ 293 h 677"/>
                <a:gd name="T26" fmla="*/ 365 w 391"/>
                <a:gd name="T27" fmla="*/ 254 h 677"/>
                <a:gd name="T28" fmla="*/ 384 w 391"/>
                <a:gd name="T29" fmla="*/ 221 h 677"/>
                <a:gd name="T30" fmla="*/ 378 w 391"/>
                <a:gd name="T31" fmla="*/ 202 h 677"/>
                <a:gd name="T32" fmla="*/ 365 w 391"/>
                <a:gd name="T33" fmla="*/ 156 h 677"/>
                <a:gd name="T34" fmla="*/ 332 w 391"/>
                <a:gd name="T35" fmla="*/ 110 h 677"/>
                <a:gd name="T36" fmla="*/ 352 w 391"/>
                <a:gd name="T37" fmla="*/ 84 h 677"/>
                <a:gd name="T38" fmla="*/ 339 w 391"/>
                <a:gd name="T39" fmla="*/ 58 h 677"/>
                <a:gd name="T40" fmla="*/ 345 w 391"/>
                <a:gd name="T41" fmla="*/ 32 h 677"/>
                <a:gd name="T42" fmla="*/ 319 w 391"/>
                <a:gd name="T43" fmla="*/ 19 h 677"/>
                <a:gd name="T44" fmla="*/ 300 w 391"/>
                <a:gd name="T45" fmla="*/ 19 h 677"/>
                <a:gd name="T46" fmla="*/ 287 w 391"/>
                <a:gd name="T47" fmla="*/ 6 h 677"/>
                <a:gd name="T48" fmla="*/ 267 w 391"/>
                <a:gd name="T49" fmla="*/ 26 h 677"/>
                <a:gd name="T50" fmla="*/ 222 w 391"/>
                <a:gd name="T51" fmla="*/ 45 h 677"/>
                <a:gd name="T52" fmla="*/ 183 w 391"/>
                <a:gd name="T53" fmla="*/ 84 h 677"/>
                <a:gd name="T54" fmla="*/ 130 w 391"/>
                <a:gd name="T55" fmla="*/ 110 h 677"/>
                <a:gd name="T56" fmla="*/ 52 w 391"/>
                <a:gd name="T57" fmla="*/ 97 h 677"/>
                <a:gd name="T58" fmla="*/ 20 w 391"/>
                <a:gd name="T59" fmla="*/ 91 h 677"/>
                <a:gd name="T60" fmla="*/ 7 w 391"/>
                <a:gd name="T61" fmla="*/ 137 h 677"/>
                <a:gd name="T62" fmla="*/ 13 w 391"/>
                <a:gd name="T63" fmla="*/ 163 h 677"/>
                <a:gd name="T64" fmla="*/ 20 w 391"/>
                <a:gd name="T65" fmla="*/ 176 h 677"/>
                <a:gd name="T66" fmla="*/ 46 w 391"/>
                <a:gd name="T67" fmla="*/ 208 h 677"/>
                <a:gd name="T68" fmla="*/ 33 w 391"/>
                <a:gd name="T69" fmla="*/ 228 h 677"/>
                <a:gd name="T70" fmla="*/ 59 w 391"/>
                <a:gd name="T71" fmla="*/ 254 h 677"/>
                <a:gd name="T72" fmla="*/ 52 w 391"/>
                <a:gd name="T73" fmla="*/ 306 h 677"/>
                <a:gd name="T74" fmla="*/ 39 w 391"/>
                <a:gd name="T75" fmla="*/ 345 h 677"/>
                <a:gd name="T76" fmla="*/ 59 w 391"/>
                <a:gd name="T77" fmla="*/ 371 h 677"/>
                <a:gd name="T78" fmla="*/ 59 w 391"/>
                <a:gd name="T79" fmla="*/ 410 h 677"/>
                <a:gd name="T80" fmla="*/ 33 w 391"/>
                <a:gd name="T81" fmla="*/ 410 h 677"/>
                <a:gd name="T82" fmla="*/ 46 w 391"/>
                <a:gd name="T83" fmla="*/ 469 h 677"/>
                <a:gd name="T84" fmla="*/ 20 w 391"/>
                <a:gd name="T85" fmla="*/ 508 h 677"/>
                <a:gd name="T86" fmla="*/ 13 w 391"/>
                <a:gd name="T87" fmla="*/ 540 h 677"/>
                <a:gd name="T88" fmla="*/ 7 w 391"/>
                <a:gd name="T89" fmla="*/ 573 h 677"/>
                <a:gd name="T90" fmla="*/ 39 w 391"/>
                <a:gd name="T91" fmla="*/ 599 h 677"/>
                <a:gd name="T92" fmla="*/ 59 w 391"/>
                <a:gd name="T93" fmla="*/ 651 h 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1" h="677">
                  <a:moveTo>
                    <a:pt x="59" y="677"/>
                  </a:moveTo>
                  <a:lnTo>
                    <a:pt x="65" y="671"/>
                  </a:lnTo>
                  <a:lnTo>
                    <a:pt x="78" y="664"/>
                  </a:lnTo>
                  <a:lnTo>
                    <a:pt x="91" y="664"/>
                  </a:lnTo>
                  <a:lnTo>
                    <a:pt x="104" y="677"/>
                  </a:lnTo>
                  <a:lnTo>
                    <a:pt x="117" y="677"/>
                  </a:lnTo>
                  <a:lnTo>
                    <a:pt x="150" y="651"/>
                  </a:lnTo>
                  <a:lnTo>
                    <a:pt x="157" y="651"/>
                  </a:lnTo>
                  <a:lnTo>
                    <a:pt x="157" y="605"/>
                  </a:lnTo>
                  <a:lnTo>
                    <a:pt x="176" y="592"/>
                  </a:lnTo>
                  <a:lnTo>
                    <a:pt x="189" y="592"/>
                  </a:lnTo>
                  <a:lnTo>
                    <a:pt x="196" y="592"/>
                  </a:lnTo>
                  <a:lnTo>
                    <a:pt x="202" y="592"/>
                  </a:lnTo>
                  <a:lnTo>
                    <a:pt x="228" y="599"/>
                  </a:lnTo>
                  <a:lnTo>
                    <a:pt x="248" y="618"/>
                  </a:lnTo>
                  <a:lnTo>
                    <a:pt x="261" y="631"/>
                  </a:lnTo>
                  <a:lnTo>
                    <a:pt x="287" y="631"/>
                  </a:lnTo>
                  <a:lnTo>
                    <a:pt x="293" y="612"/>
                  </a:lnTo>
                  <a:lnTo>
                    <a:pt x="300" y="553"/>
                  </a:lnTo>
                  <a:lnTo>
                    <a:pt x="306" y="540"/>
                  </a:lnTo>
                  <a:lnTo>
                    <a:pt x="319" y="514"/>
                  </a:lnTo>
                  <a:lnTo>
                    <a:pt x="326" y="488"/>
                  </a:lnTo>
                  <a:lnTo>
                    <a:pt x="339" y="384"/>
                  </a:lnTo>
                  <a:lnTo>
                    <a:pt x="345" y="338"/>
                  </a:lnTo>
                  <a:lnTo>
                    <a:pt x="339" y="312"/>
                  </a:lnTo>
                  <a:lnTo>
                    <a:pt x="339" y="293"/>
                  </a:lnTo>
                  <a:lnTo>
                    <a:pt x="345" y="273"/>
                  </a:lnTo>
                  <a:lnTo>
                    <a:pt x="365" y="254"/>
                  </a:lnTo>
                  <a:lnTo>
                    <a:pt x="384" y="241"/>
                  </a:lnTo>
                  <a:lnTo>
                    <a:pt x="384" y="221"/>
                  </a:lnTo>
                  <a:lnTo>
                    <a:pt x="391" y="215"/>
                  </a:lnTo>
                  <a:lnTo>
                    <a:pt x="378" y="202"/>
                  </a:lnTo>
                  <a:lnTo>
                    <a:pt x="371" y="163"/>
                  </a:lnTo>
                  <a:lnTo>
                    <a:pt x="365" y="156"/>
                  </a:lnTo>
                  <a:lnTo>
                    <a:pt x="371" y="143"/>
                  </a:lnTo>
                  <a:lnTo>
                    <a:pt x="332" y="110"/>
                  </a:lnTo>
                  <a:lnTo>
                    <a:pt x="339" y="97"/>
                  </a:lnTo>
                  <a:lnTo>
                    <a:pt x="352" y="84"/>
                  </a:lnTo>
                  <a:lnTo>
                    <a:pt x="345" y="65"/>
                  </a:lnTo>
                  <a:lnTo>
                    <a:pt x="339" y="58"/>
                  </a:lnTo>
                  <a:lnTo>
                    <a:pt x="345" y="45"/>
                  </a:lnTo>
                  <a:lnTo>
                    <a:pt x="345" y="32"/>
                  </a:lnTo>
                  <a:lnTo>
                    <a:pt x="326" y="32"/>
                  </a:lnTo>
                  <a:lnTo>
                    <a:pt x="319" y="19"/>
                  </a:lnTo>
                  <a:lnTo>
                    <a:pt x="306" y="19"/>
                  </a:lnTo>
                  <a:lnTo>
                    <a:pt x="300" y="19"/>
                  </a:lnTo>
                  <a:lnTo>
                    <a:pt x="300" y="0"/>
                  </a:lnTo>
                  <a:lnTo>
                    <a:pt x="287" y="6"/>
                  </a:lnTo>
                  <a:lnTo>
                    <a:pt x="274" y="19"/>
                  </a:lnTo>
                  <a:lnTo>
                    <a:pt x="267" y="26"/>
                  </a:lnTo>
                  <a:lnTo>
                    <a:pt x="248" y="32"/>
                  </a:lnTo>
                  <a:lnTo>
                    <a:pt x="222" y="45"/>
                  </a:lnTo>
                  <a:lnTo>
                    <a:pt x="196" y="71"/>
                  </a:lnTo>
                  <a:lnTo>
                    <a:pt x="183" y="84"/>
                  </a:lnTo>
                  <a:lnTo>
                    <a:pt x="183" y="97"/>
                  </a:lnTo>
                  <a:lnTo>
                    <a:pt x="130" y="110"/>
                  </a:lnTo>
                  <a:lnTo>
                    <a:pt x="98" y="110"/>
                  </a:lnTo>
                  <a:lnTo>
                    <a:pt x="52" y="97"/>
                  </a:lnTo>
                  <a:lnTo>
                    <a:pt x="33" y="91"/>
                  </a:lnTo>
                  <a:lnTo>
                    <a:pt x="20" y="91"/>
                  </a:lnTo>
                  <a:lnTo>
                    <a:pt x="7" y="110"/>
                  </a:lnTo>
                  <a:lnTo>
                    <a:pt x="7" y="137"/>
                  </a:lnTo>
                  <a:lnTo>
                    <a:pt x="13" y="137"/>
                  </a:lnTo>
                  <a:lnTo>
                    <a:pt x="13" y="163"/>
                  </a:lnTo>
                  <a:lnTo>
                    <a:pt x="0" y="176"/>
                  </a:lnTo>
                  <a:lnTo>
                    <a:pt x="20" y="176"/>
                  </a:lnTo>
                  <a:lnTo>
                    <a:pt x="39" y="202"/>
                  </a:lnTo>
                  <a:lnTo>
                    <a:pt x="46" y="208"/>
                  </a:lnTo>
                  <a:lnTo>
                    <a:pt x="46" y="215"/>
                  </a:lnTo>
                  <a:lnTo>
                    <a:pt x="33" y="228"/>
                  </a:lnTo>
                  <a:lnTo>
                    <a:pt x="46" y="241"/>
                  </a:lnTo>
                  <a:lnTo>
                    <a:pt x="59" y="254"/>
                  </a:lnTo>
                  <a:lnTo>
                    <a:pt x="59" y="286"/>
                  </a:lnTo>
                  <a:lnTo>
                    <a:pt x="52" y="306"/>
                  </a:lnTo>
                  <a:lnTo>
                    <a:pt x="59" y="332"/>
                  </a:lnTo>
                  <a:lnTo>
                    <a:pt x="39" y="345"/>
                  </a:lnTo>
                  <a:lnTo>
                    <a:pt x="39" y="377"/>
                  </a:lnTo>
                  <a:lnTo>
                    <a:pt x="59" y="371"/>
                  </a:lnTo>
                  <a:lnTo>
                    <a:pt x="72" y="397"/>
                  </a:lnTo>
                  <a:lnTo>
                    <a:pt x="59" y="410"/>
                  </a:lnTo>
                  <a:lnTo>
                    <a:pt x="46" y="397"/>
                  </a:lnTo>
                  <a:lnTo>
                    <a:pt x="33" y="410"/>
                  </a:lnTo>
                  <a:lnTo>
                    <a:pt x="33" y="449"/>
                  </a:lnTo>
                  <a:lnTo>
                    <a:pt x="46" y="469"/>
                  </a:lnTo>
                  <a:lnTo>
                    <a:pt x="26" y="495"/>
                  </a:lnTo>
                  <a:lnTo>
                    <a:pt x="20" y="508"/>
                  </a:lnTo>
                  <a:lnTo>
                    <a:pt x="7" y="521"/>
                  </a:lnTo>
                  <a:lnTo>
                    <a:pt x="13" y="540"/>
                  </a:lnTo>
                  <a:lnTo>
                    <a:pt x="26" y="553"/>
                  </a:lnTo>
                  <a:lnTo>
                    <a:pt x="7" y="573"/>
                  </a:lnTo>
                  <a:lnTo>
                    <a:pt x="7" y="586"/>
                  </a:lnTo>
                  <a:lnTo>
                    <a:pt x="39" y="599"/>
                  </a:lnTo>
                  <a:lnTo>
                    <a:pt x="46" y="631"/>
                  </a:lnTo>
                  <a:lnTo>
                    <a:pt x="59" y="651"/>
                  </a:lnTo>
                  <a:lnTo>
                    <a:pt x="59" y="677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68" name="Freeform 27" descr="Punti sparsi"/>
            <p:cNvSpPr>
              <a:spLocks/>
            </p:cNvSpPr>
            <p:nvPr/>
          </p:nvSpPr>
          <p:spPr bwMode="auto">
            <a:xfrm>
              <a:off x="3233" y="2830"/>
              <a:ext cx="1106" cy="422"/>
            </a:xfrm>
            <a:custGeom>
              <a:avLst/>
              <a:gdLst>
                <a:gd name="T0" fmla="*/ 46 w 580"/>
                <a:gd name="T1" fmla="*/ 150 h 222"/>
                <a:gd name="T2" fmla="*/ 0 w 580"/>
                <a:gd name="T3" fmla="*/ 189 h 222"/>
                <a:gd name="T4" fmla="*/ 13 w 580"/>
                <a:gd name="T5" fmla="*/ 222 h 222"/>
                <a:gd name="T6" fmla="*/ 59 w 580"/>
                <a:gd name="T7" fmla="*/ 209 h 222"/>
                <a:gd name="T8" fmla="*/ 157 w 580"/>
                <a:gd name="T9" fmla="*/ 170 h 222"/>
                <a:gd name="T10" fmla="*/ 189 w 580"/>
                <a:gd name="T11" fmla="*/ 137 h 222"/>
                <a:gd name="T12" fmla="*/ 222 w 580"/>
                <a:gd name="T13" fmla="*/ 118 h 222"/>
                <a:gd name="T14" fmla="*/ 235 w 580"/>
                <a:gd name="T15" fmla="*/ 92 h 222"/>
                <a:gd name="T16" fmla="*/ 274 w 580"/>
                <a:gd name="T17" fmla="*/ 72 h 222"/>
                <a:gd name="T18" fmla="*/ 300 w 580"/>
                <a:gd name="T19" fmla="*/ 66 h 222"/>
                <a:gd name="T20" fmla="*/ 332 w 580"/>
                <a:gd name="T21" fmla="*/ 92 h 222"/>
                <a:gd name="T22" fmla="*/ 378 w 580"/>
                <a:gd name="T23" fmla="*/ 105 h 222"/>
                <a:gd name="T24" fmla="*/ 404 w 580"/>
                <a:gd name="T25" fmla="*/ 111 h 222"/>
                <a:gd name="T26" fmla="*/ 515 w 580"/>
                <a:gd name="T27" fmla="*/ 183 h 222"/>
                <a:gd name="T28" fmla="*/ 573 w 580"/>
                <a:gd name="T29" fmla="*/ 202 h 222"/>
                <a:gd name="T30" fmla="*/ 580 w 580"/>
                <a:gd name="T31" fmla="*/ 183 h 222"/>
                <a:gd name="T32" fmla="*/ 554 w 580"/>
                <a:gd name="T33" fmla="*/ 170 h 222"/>
                <a:gd name="T34" fmla="*/ 508 w 580"/>
                <a:gd name="T35" fmla="*/ 124 h 222"/>
                <a:gd name="T36" fmla="*/ 495 w 580"/>
                <a:gd name="T37" fmla="*/ 105 h 222"/>
                <a:gd name="T38" fmla="*/ 469 w 580"/>
                <a:gd name="T39" fmla="*/ 92 h 222"/>
                <a:gd name="T40" fmla="*/ 450 w 580"/>
                <a:gd name="T41" fmla="*/ 72 h 222"/>
                <a:gd name="T42" fmla="*/ 456 w 580"/>
                <a:gd name="T43" fmla="*/ 59 h 222"/>
                <a:gd name="T44" fmla="*/ 450 w 580"/>
                <a:gd name="T45" fmla="*/ 46 h 222"/>
                <a:gd name="T46" fmla="*/ 404 w 580"/>
                <a:gd name="T47" fmla="*/ 20 h 222"/>
                <a:gd name="T48" fmla="*/ 371 w 580"/>
                <a:gd name="T49" fmla="*/ 0 h 222"/>
                <a:gd name="T50" fmla="*/ 319 w 580"/>
                <a:gd name="T51" fmla="*/ 33 h 222"/>
                <a:gd name="T52" fmla="*/ 287 w 580"/>
                <a:gd name="T53" fmla="*/ 46 h 222"/>
                <a:gd name="T54" fmla="*/ 248 w 580"/>
                <a:gd name="T55" fmla="*/ 26 h 222"/>
                <a:gd name="T56" fmla="*/ 222 w 580"/>
                <a:gd name="T57" fmla="*/ 46 h 222"/>
                <a:gd name="T58" fmla="*/ 189 w 580"/>
                <a:gd name="T59" fmla="*/ 26 h 222"/>
                <a:gd name="T60" fmla="*/ 176 w 580"/>
                <a:gd name="T61" fmla="*/ 59 h 222"/>
                <a:gd name="T62" fmla="*/ 143 w 580"/>
                <a:gd name="T63" fmla="*/ 79 h 222"/>
                <a:gd name="T64" fmla="*/ 124 w 580"/>
                <a:gd name="T65" fmla="*/ 105 h 222"/>
                <a:gd name="T66" fmla="*/ 117 w 580"/>
                <a:gd name="T67" fmla="*/ 150 h 222"/>
                <a:gd name="T68" fmla="*/ 78 w 580"/>
                <a:gd name="T69" fmla="*/ 137 h 222"/>
                <a:gd name="T70" fmla="*/ 59 w 580"/>
                <a:gd name="T71" fmla="*/ 144 h 222"/>
                <a:gd name="T72" fmla="*/ 59 w 580"/>
                <a:gd name="T73" fmla="*/ 14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80" h="222">
                  <a:moveTo>
                    <a:pt x="59" y="144"/>
                  </a:moveTo>
                  <a:lnTo>
                    <a:pt x="46" y="150"/>
                  </a:lnTo>
                  <a:lnTo>
                    <a:pt x="39" y="150"/>
                  </a:lnTo>
                  <a:lnTo>
                    <a:pt x="0" y="189"/>
                  </a:lnTo>
                  <a:lnTo>
                    <a:pt x="0" y="209"/>
                  </a:lnTo>
                  <a:lnTo>
                    <a:pt x="13" y="222"/>
                  </a:lnTo>
                  <a:lnTo>
                    <a:pt x="39" y="222"/>
                  </a:lnTo>
                  <a:lnTo>
                    <a:pt x="59" y="209"/>
                  </a:lnTo>
                  <a:lnTo>
                    <a:pt x="117" y="209"/>
                  </a:lnTo>
                  <a:lnTo>
                    <a:pt x="157" y="170"/>
                  </a:lnTo>
                  <a:lnTo>
                    <a:pt x="163" y="157"/>
                  </a:lnTo>
                  <a:lnTo>
                    <a:pt x="189" y="137"/>
                  </a:lnTo>
                  <a:lnTo>
                    <a:pt x="202" y="131"/>
                  </a:lnTo>
                  <a:lnTo>
                    <a:pt x="222" y="118"/>
                  </a:lnTo>
                  <a:lnTo>
                    <a:pt x="235" y="98"/>
                  </a:lnTo>
                  <a:lnTo>
                    <a:pt x="235" y="92"/>
                  </a:lnTo>
                  <a:lnTo>
                    <a:pt x="241" y="85"/>
                  </a:lnTo>
                  <a:lnTo>
                    <a:pt x="274" y="72"/>
                  </a:lnTo>
                  <a:lnTo>
                    <a:pt x="287" y="66"/>
                  </a:lnTo>
                  <a:lnTo>
                    <a:pt x="300" y="66"/>
                  </a:lnTo>
                  <a:lnTo>
                    <a:pt x="332" y="79"/>
                  </a:lnTo>
                  <a:lnTo>
                    <a:pt x="332" y="92"/>
                  </a:lnTo>
                  <a:lnTo>
                    <a:pt x="365" y="98"/>
                  </a:lnTo>
                  <a:lnTo>
                    <a:pt x="378" y="105"/>
                  </a:lnTo>
                  <a:lnTo>
                    <a:pt x="378" y="118"/>
                  </a:lnTo>
                  <a:lnTo>
                    <a:pt x="404" y="111"/>
                  </a:lnTo>
                  <a:lnTo>
                    <a:pt x="469" y="144"/>
                  </a:lnTo>
                  <a:lnTo>
                    <a:pt x="515" y="183"/>
                  </a:lnTo>
                  <a:lnTo>
                    <a:pt x="541" y="183"/>
                  </a:lnTo>
                  <a:lnTo>
                    <a:pt x="573" y="202"/>
                  </a:lnTo>
                  <a:lnTo>
                    <a:pt x="580" y="202"/>
                  </a:lnTo>
                  <a:lnTo>
                    <a:pt x="580" y="183"/>
                  </a:lnTo>
                  <a:lnTo>
                    <a:pt x="567" y="170"/>
                  </a:lnTo>
                  <a:lnTo>
                    <a:pt x="554" y="170"/>
                  </a:lnTo>
                  <a:lnTo>
                    <a:pt x="521" y="124"/>
                  </a:lnTo>
                  <a:lnTo>
                    <a:pt x="508" y="124"/>
                  </a:lnTo>
                  <a:lnTo>
                    <a:pt x="495" y="111"/>
                  </a:lnTo>
                  <a:lnTo>
                    <a:pt x="495" y="105"/>
                  </a:lnTo>
                  <a:lnTo>
                    <a:pt x="476" y="98"/>
                  </a:lnTo>
                  <a:lnTo>
                    <a:pt x="469" y="92"/>
                  </a:lnTo>
                  <a:lnTo>
                    <a:pt x="437" y="85"/>
                  </a:lnTo>
                  <a:lnTo>
                    <a:pt x="450" y="72"/>
                  </a:lnTo>
                  <a:lnTo>
                    <a:pt x="456" y="72"/>
                  </a:lnTo>
                  <a:lnTo>
                    <a:pt x="456" y="59"/>
                  </a:lnTo>
                  <a:lnTo>
                    <a:pt x="450" y="52"/>
                  </a:lnTo>
                  <a:lnTo>
                    <a:pt x="450" y="46"/>
                  </a:lnTo>
                  <a:lnTo>
                    <a:pt x="410" y="39"/>
                  </a:lnTo>
                  <a:lnTo>
                    <a:pt x="404" y="20"/>
                  </a:lnTo>
                  <a:lnTo>
                    <a:pt x="384" y="20"/>
                  </a:lnTo>
                  <a:lnTo>
                    <a:pt x="371" y="0"/>
                  </a:lnTo>
                  <a:lnTo>
                    <a:pt x="339" y="0"/>
                  </a:lnTo>
                  <a:lnTo>
                    <a:pt x="319" y="33"/>
                  </a:lnTo>
                  <a:lnTo>
                    <a:pt x="293" y="33"/>
                  </a:lnTo>
                  <a:lnTo>
                    <a:pt x="287" y="46"/>
                  </a:lnTo>
                  <a:lnTo>
                    <a:pt x="280" y="26"/>
                  </a:lnTo>
                  <a:lnTo>
                    <a:pt x="248" y="26"/>
                  </a:lnTo>
                  <a:lnTo>
                    <a:pt x="235" y="46"/>
                  </a:lnTo>
                  <a:lnTo>
                    <a:pt x="222" y="46"/>
                  </a:lnTo>
                  <a:lnTo>
                    <a:pt x="202" y="26"/>
                  </a:lnTo>
                  <a:lnTo>
                    <a:pt x="189" y="26"/>
                  </a:lnTo>
                  <a:lnTo>
                    <a:pt x="176" y="46"/>
                  </a:lnTo>
                  <a:lnTo>
                    <a:pt x="176" y="59"/>
                  </a:lnTo>
                  <a:lnTo>
                    <a:pt x="157" y="79"/>
                  </a:lnTo>
                  <a:lnTo>
                    <a:pt x="143" y="79"/>
                  </a:lnTo>
                  <a:lnTo>
                    <a:pt x="143" y="92"/>
                  </a:lnTo>
                  <a:lnTo>
                    <a:pt x="124" y="105"/>
                  </a:lnTo>
                  <a:lnTo>
                    <a:pt x="124" y="137"/>
                  </a:lnTo>
                  <a:lnTo>
                    <a:pt x="117" y="150"/>
                  </a:lnTo>
                  <a:lnTo>
                    <a:pt x="91" y="150"/>
                  </a:lnTo>
                  <a:lnTo>
                    <a:pt x="78" y="137"/>
                  </a:lnTo>
                  <a:lnTo>
                    <a:pt x="72" y="144"/>
                  </a:lnTo>
                  <a:lnTo>
                    <a:pt x="59" y="144"/>
                  </a:lnTo>
                  <a:lnTo>
                    <a:pt x="52" y="150"/>
                  </a:lnTo>
                  <a:lnTo>
                    <a:pt x="59" y="144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72" name="Freeform 28" descr="Punti sparsi"/>
            <p:cNvSpPr>
              <a:spLocks/>
            </p:cNvSpPr>
            <p:nvPr/>
          </p:nvSpPr>
          <p:spPr bwMode="auto">
            <a:xfrm>
              <a:off x="3731" y="1835"/>
              <a:ext cx="1241" cy="1020"/>
            </a:xfrm>
            <a:custGeom>
              <a:avLst/>
              <a:gdLst>
                <a:gd name="T0" fmla="*/ 71 w 651"/>
                <a:gd name="T1" fmla="*/ 150 h 534"/>
                <a:gd name="T2" fmla="*/ 45 w 651"/>
                <a:gd name="T3" fmla="*/ 235 h 534"/>
                <a:gd name="T4" fmla="*/ 84 w 651"/>
                <a:gd name="T5" fmla="*/ 313 h 534"/>
                <a:gd name="T6" fmla="*/ 71 w 651"/>
                <a:gd name="T7" fmla="*/ 326 h 534"/>
                <a:gd name="T8" fmla="*/ 45 w 651"/>
                <a:gd name="T9" fmla="*/ 346 h 534"/>
                <a:gd name="T10" fmla="*/ 13 w 651"/>
                <a:gd name="T11" fmla="*/ 326 h 534"/>
                <a:gd name="T12" fmla="*/ 19 w 651"/>
                <a:gd name="T13" fmla="*/ 359 h 534"/>
                <a:gd name="T14" fmla="*/ 26 w 651"/>
                <a:gd name="T15" fmla="*/ 385 h 534"/>
                <a:gd name="T16" fmla="*/ 71 w 651"/>
                <a:gd name="T17" fmla="*/ 430 h 534"/>
                <a:gd name="T18" fmla="*/ 97 w 651"/>
                <a:gd name="T19" fmla="*/ 424 h 534"/>
                <a:gd name="T20" fmla="*/ 104 w 651"/>
                <a:gd name="T21" fmla="*/ 443 h 534"/>
                <a:gd name="T22" fmla="*/ 110 w 651"/>
                <a:gd name="T23" fmla="*/ 456 h 534"/>
                <a:gd name="T24" fmla="*/ 123 w 651"/>
                <a:gd name="T25" fmla="*/ 469 h 534"/>
                <a:gd name="T26" fmla="*/ 136 w 651"/>
                <a:gd name="T27" fmla="*/ 502 h 534"/>
                <a:gd name="T28" fmla="*/ 143 w 651"/>
                <a:gd name="T29" fmla="*/ 515 h 534"/>
                <a:gd name="T30" fmla="*/ 143 w 651"/>
                <a:gd name="T31" fmla="*/ 534 h 534"/>
                <a:gd name="T32" fmla="*/ 169 w 651"/>
                <a:gd name="T33" fmla="*/ 515 h 534"/>
                <a:gd name="T34" fmla="*/ 189 w 651"/>
                <a:gd name="T35" fmla="*/ 508 h 534"/>
                <a:gd name="T36" fmla="*/ 169 w 651"/>
                <a:gd name="T37" fmla="*/ 482 h 534"/>
                <a:gd name="T38" fmla="*/ 176 w 651"/>
                <a:gd name="T39" fmla="*/ 463 h 534"/>
                <a:gd name="T40" fmla="*/ 228 w 651"/>
                <a:gd name="T41" fmla="*/ 424 h 534"/>
                <a:gd name="T42" fmla="*/ 254 w 651"/>
                <a:gd name="T43" fmla="*/ 424 h 534"/>
                <a:gd name="T44" fmla="*/ 286 w 651"/>
                <a:gd name="T45" fmla="*/ 437 h 534"/>
                <a:gd name="T46" fmla="*/ 306 w 651"/>
                <a:gd name="T47" fmla="*/ 443 h 534"/>
                <a:gd name="T48" fmla="*/ 332 w 651"/>
                <a:gd name="T49" fmla="*/ 424 h 534"/>
                <a:gd name="T50" fmla="*/ 345 w 651"/>
                <a:gd name="T51" fmla="*/ 450 h 534"/>
                <a:gd name="T52" fmla="*/ 377 w 651"/>
                <a:gd name="T53" fmla="*/ 463 h 534"/>
                <a:gd name="T54" fmla="*/ 429 w 651"/>
                <a:gd name="T55" fmla="*/ 495 h 534"/>
                <a:gd name="T56" fmla="*/ 469 w 651"/>
                <a:gd name="T57" fmla="*/ 508 h 534"/>
                <a:gd name="T58" fmla="*/ 521 w 651"/>
                <a:gd name="T59" fmla="*/ 515 h 534"/>
                <a:gd name="T60" fmla="*/ 540 w 651"/>
                <a:gd name="T61" fmla="*/ 508 h 534"/>
                <a:gd name="T62" fmla="*/ 651 w 651"/>
                <a:gd name="T63" fmla="*/ 515 h 534"/>
                <a:gd name="T64" fmla="*/ 599 w 651"/>
                <a:gd name="T65" fmla="*/ 482 h 534"/>
                <a:gd name="T66" fmla="*/ 605 w 651"/>
                <a:gd name="T67" fmla="*/ 463 h 534"/>
                <a:gd name="T68" fmla="*/ 586 w 651"/>
                <a:gd name="T69" fmla="*/ 456 h 534"/>
                <a:gd name="T70" fmla="*/ 540 w 651"/>
                <a:gd name="T71" fmla="*/ 424 h 534"/>
                <a:gd name="T72" fmla="*/ 527 w 651"/>
                <a:gd name="T73" fmla="*/ 398 h 534"/>
                <a:gd name="T74" fmla="*/ 514 w 651"/>
                <a:gd name="T75" fmla="*/ 391 h 534"/>
                <a:gd name="T76" fmla="*/ 495 w 651"/>
                <a:gd name="T77" fmla="*/ 372 h 534"/>
                <a:gd name="T78" fmla="*/ 488 w 651"/>
                <a:gd name="T79" fmla="*/ 352 h 534"/>
                <a:gd name="T80" fmla="*/ 534 w 651"/>
                <a:gd name="T81" fmla="*/ 267 h 534"/>
                <a:gd name="T82" fmla="*/ 514 w 651"/>
                <a:gd name="T83" fmla="*/ 241 h 534"/>
                <a:gd name="T84" fmla="*/ 475 w 651"/>
                <a:gd name="T85" fmla="*/ 241 h 534"/>
                <a:gd name="T86" fmla="*/ 501 w 651"/>
                <a:gd name="T87" fmla="*/ 157 h 534"/>
                <a:gd name="T88" fmla="*/ 495 w 651"/>
                <a:gd name="T89" fmla="*/ 98 h 534"/>
                <a:gd name="T90" fmla="*/ 521 w 651"/>
                <a:gd name="T91" fmla="*/ 66 h 534"/>
                <a:gd name="T92" fmla="*/ 475 w 651"/>
                <a:gd name="T93" fmla="*/ 39 h 534"/>
                <a:gd name="T94" fmla="*/ 436 w 651"/>
                <a:gd name="T95" fmla="*/ 26 h 534"/>
                <a:gd name="T96" fmla="*/ 384 w 651"/>
                <a:gd name="T97" fmla="*/ 26 h 534"/>
                <a:gd name="T98" fmla="*/ 416 w 651"/>
                <a:gd name="T99" fmla="*/ 53 h 534"/>
                <a:gd name="T100" fmla="*/ 397 w 651"/>
                <a:gd name="T101" fmla="*/ 98 h 534"/>
                <a:gd name="T102" fmla="*/ 390 w 651"/>
                <a:gd name="T103" fmla="*/ 118 h 534"/>
                <a:gd name="T104" fmla="*/ 325 w 651"/>
                <a:gd name="T105" fmla="*/ 79 h 534"/>
                <a:gd name="T106" fmla="*/ 273 w 651"/>
                <a:gd name="T107" fmla="*/ 79 h 534"/>
                <a:gd name="T108" fmla="*/ 260 w 651"/>
                <a:gd name="T109" fmla="*/ 26 h 534"/>
                <a:gd name="T110" fmla="*/ 241 w 651"/>
                <a:gd name="T111" fmla="*/ 20 h 534"/>
                <a:gd name="T112" fmla="*/ 215 w 651"/>
                <a:gd name="T113" fmla="*/ 53 h 534"/>
                <a:gd name="T114" fmla="*/ 149 w 651"/>
                <a:gd name="T115" fmla="*/ 137 h 534"/>
                <a:gd name="T116" fmla="*/ 169 w 651"/>
                <a:gd name="T117" fmla="*/ 196 h 534"/>
                <a:gd name="T118" fmla="*/ 136 w 651"/>
                <a:gd name="T119" fmla="*/ 170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51" h="534">
                  <a:moveTo>
                    <a:pt x="97" y="150"/>
                  </a:moveTo>
                  <a:lnTo>
                    <a:pt x="71" y="150"/>
                  </a:lnTo>
                  <a:lnTo>
                    <a:pt x="45" y="183"/>
                  </a:lnTo>
                  <a:lnTo>
                    <a:pt x="45" y="235"/>
                  </a:lnTo>
                  <a:lnTo>
                    <a:pt x="52" y="261"/>
                  </a:lnTo>
                  <a:lnTo>
                    <a:pt x="84" y="313"/>
                  </a:lnTo>
                  <a:lnTo>
                    <a:pt x="84" y="326"/>
                  </a:lnTo>
                  <a:lnTo>
                    <a:pt x="71" y="326"/>
                  </a:lnTo>
                  <a:lnTo>
                    <a:pt x="65" y="339"/>
                  </a:lnTo>
                  <a:lnTo>
                    <a:pt x="45" y="346"/>
                  </a:lnTo>
                  <a:lnTo>
                    <a:pt x="32" y="326"/>
                  </a:lnTo>
                  <a:lnTo>
                    <a:pt x="13" y="326"/>
                  </a:lnTo>
                  <a:lnTo>
                    <a:pt x="0" y="339"/>
                  </a:lnTo>
                  <a:lnTo>
                    <a:pt x="19" y="359"/>
                  </a:lnTo>
                  <a:lnTo>
                    <a:pt x="19" y="372"/>
                  </a:lnTo>
                  <a:lnTo>
                    <a:pt x="26" y="385"/>
                  </a:lnTo>
                  <a:lnTo>
                    <a:pt x="52" y="430"/>
                  </a:lnTo>
                  <a:lnTo>
                    <a:pt x="71" y="430"/>
                  </a:lnTo>
                  <a:lnTo>
                    <a:pt x="71" y="424"/>
                  </a:lnTo>
                  <a:lnTo>
                    <a:pt x="97" y="424"/>
                  </a:lnTo>
                  <a:lnTo>
                    <a:pt x="104" y="437"/>
                  </a:lnTo>
                  <a:lnTo>
                    <a:pt x="104" y="443"/>
                  </a:lnTo>
                  <a:lnTo>
                    <a:pt x="110" y="450"/>
                  </a:lnTo>
                  <a:lnTo>
                    <a:pt x="110" y="456"/>
                  </a:lnTo>
                  <a:lnTo>
                    <a:pt x="117" y="456"/>
                  </a:lnTo>
                  <a:lnTo>
                    <a:pt x="123" y="469"/>
                  </a:lnTo>
                  <a:lnTo>
                    <a:pt x="123" y="489"/>
                  </a:lnTo>
                  <a:lnTo>
                    <a:pt x="136" y="502"/>
                  </a:lnTo>
                  <a:lnTo>
                    <a:pt x="143" y="508"/>
                  </a:lnTo>
                  <a:lnTo>
                    <a:pt x="143" y="515"/>
                  </a:lnTo>
                  <a:lnTo>
                    <a:pt x="143" y="521"/>
                  </a:lnTo>
                  <a:lnTo>
                    <a:pt x="143" y="534"/>
                  </a:lnTo>
                  <a:lnTo>
                    <a:pt x="162" y="534"/>
                  </a:lnTo>
                  <a:lnTo>
                    <a:pt x="169" y="515"/>
                  </a:lnTo>
                  <a:lnTo>
                    <a:pt x="176" y="508"/>
                  </a:lnTo>
                  <a:lnTo>
                    <a:pt x="189" y="508"/>
                  </a:lnTo>
                  <a:lnTo>
                    <a:pt x="182" y="495"/>
                  </a:lnTo>
                  <a:lnTo>
                    <a:pt x="169" y="482"/>
                  </a:lnTo>
                  <a:lnTo>
                    <a:pt x="169" y="463"/>
                  </a:lnTo>
                  <a:lnTo>
                    <a:pt x="176" y="463"/>
                  </a:lnTo>
                  <a:lnTo>
                    <a:pt x="208" y="424"/>
                  </a:lnTo>
                  <a:lnTo>
                    <a:pt x="228" y="424"/>
                  </a:lnTo>
                  <a:lnTo>
                    <a:pt x="241" y="430"/>
                  </a:lnTo>
                  <a:lnTo>
                    <a:pt x="254" y="424"/>
                  </a:lnTo>
                  <a:lnTo>
                    <a:pt x="260" y="437"/>
                  </a:lnTo>
                  <a:lnTo>
                    <a:pt x="286" y="437"/>
                  </a:lnTo>
                  <a:lnTo>
                    <a:pt x="293" y="430"/>
                  </a:lnTo>
                  <a:lnTo>
                    <a:pt x="306" y="443"/>
                  </a:lnTo>
                  <a:lnTo>
                    <a:pt x="319" y="424"/>
                  </a:lnTo>
                  <a:lnTo>
                    <a:pt x="332" y="424"/>
                  </a:lnTo>
                  <a:lnTo>
                    <a:pt x="345" y="437"/>
                  </a:lnTo>
                  <a:lnTo>
                    <a:pt x="345" y="450"/>
                  </a:lnTo>
                  <a:lnTo>
                    <a:pt x="345" y="463"/>
                  </a:lnTo>
                  <a:lnTo>
                    <a:pt x="377" y="463"/>
                  </a:lnTo>
                  <a:lnTo>
                    <a:pt x="403" y="495"/>
                  </a:lnTo>
                  <a:lnTo>
                    <a:pt x="429" y="495"/>
                  </a:lnTo>
                  <a:lnTo>
                    <a:pt x="429" y="508"/>
                  </a:lnTo>
                  <a:lnTo>
                    <a:pt x="469" y="508"/>
                  </a:lnTo>
                  <a:lnTo>
                    <a:pt x="475" y="495"/>
                  </a:lnTo>
                  <a:lnTo>
                    <a:pt x="521" y="515"/>
                  </a:lnTo>
                  <a:lnTo>
                    <a:pt x="527" y="515"/>
                  </a:lnTo>
                  <a:lnTo>
                    <a:pt x="540" y="508"/>
                  </a:lnTo>
                  <a:lnTo>
                    <a:pt x="573" y="508"/>
                  </a:lnTo>
                  <a:lnTo>
                    <a:pt x="651" y="515"/>
                  </a:lnTo>
                  <a:lnTo>
                    <a:pt x="612" y="482"/>
                  </a:lnTo>
                  <a:lnTo>
                    <a:pt x="599" y="482"/>
                  </a:lnTo>
                  <a:lnTo>
                    <a:pt x="599" y="469"/>
                  </a:lnTo>
                  <a:lnTo>
                    <a:pt x="605" y="463"/>
                  </a:lnTo>
                  <a:lnTo>
                    <a:pt x="605" y="456"/>
                  </a:lnTo>
                  <a:lnTo>
                    <a:pt x="586" y="456"/>
                  </a:lnTo>
                  <a:lnTo>
                    <a:pt x="566" y="463"/>
                  </a:lnTo>
                  <a:lnTo>
                    <a:pt x="540" y="424"/>
                  </a:lnTo>
                  <a:lnTo>
                    <a:pt x="540" y="411"/>
                  </a:lnTo>
                  <a:lnTo>
                    <a:pt x="527" y="398"/>
                  </a:lnTo>
                  <a:lnTo>
                    <a:pt x="521" y="404"/>
                  </a:lnTo>
                  <a:lnTo>
                    <a:pt x="514" y="391"/>
                  </a:lnTo>
                  <a:lnTo>
                    <a:pt x="501" y="391"/>
                  </a:lnTo>
                  <a:lnTo>
                    <a:pt x="495" y="372"/>
                  </a:lnTo>
                  <a:lnTo>
                    <a:pt x="501" y="359"/>
                  </a:lnTo>
                  <a:lnTo>
                    <a:pt x="488" y="352"/>
                  </a:lnTo>
                  <a:lnTo>
                    <a:pt x="488" y="313"/>
                  </a:lnTo>
                  <a:lnTo>
                    <a:pt x="534" y="267"/>
                  </a:lnTo>
                  <a:lnTo>
                    <a:pt x="534" y="241"/>
                  </a:lnTo>
                  <a:lnTo>
                    <a:pt x="514" y="241"/>
                  </a:lnTo>
                  <a:lnTo>
                    <a:pt x="495" y="248"/>
                  </a:lnTo>
                  <a:lnTo>
                    <a:pt x="475" y="241"/>
                  </a:lnTo>
                  <a:lnTo>
                    <a:pt x="475" y="209"/>
                  </a:lnTo>
                  <a:lnTo>
                    <a:pt x="501" y="157"/>
                  </a:lnTo>
                  <a:lnTo>
                    <a:pt x="501" y="124"/>
                  </a:lnTo>
                  <a:lnTo>
                    <a:pt x="495" y="98"/>
                  </a:lnTo>
                  <a:lnTo>
                    <a:pt x="521" y="79"/>
                  </a:lnTo>
                  <a:lnTo>
                    <a:pt x="521" y="66"/>
                  </a:lnTo>
                  <a:lnTo>
                    <a:pt x="482" y="39"/>
                  </a:lnTo>
                  <a:lnTo>
                    <a:pt x="475" y="39"/>
                  </a:lnTo>
                  <a:lnTo>
                    <a:pt x="475" y="26"/>
                  </a:lnTo>
                  <a:lnTo>
                    <a:pt x="436" y="26"/>
                  </a:lnTo>
                  <a:lnTo>
                    <a:pt x="429" y="0"/>
                  </a:lnTo>
                  <a:lnTo>
                    <a:pt x="384" y="26"/>
                  </a:lnTo>
                  <a:lnTo>
                    <a:pt x="384" y="46"/>
                  </a:lnTo>
                  <a:lnTo>
                    <a:pt x="416" y="53"/>
                  </a:lnTo>
                  <a:lnTo>
                    <a:pt x="429" y="79"/>
                  </a:lnTo>
                  <a:lnTo>
                    <a:pt x="397" y="98"/>
                  </a:lnTo>
                  <a:lnTo>
                    <a:pt x="416" y="118"/>
                  </a:lnTo>
                  <a:lnTo>
                    <a:pt x="390" y="118"/>
                  </a:lnTo>
                  <a:lnTo>
                    <a:pt x="364" y="79"/>
                  </a:lnTo>
                  <a:lnTo>
                    <a:pt x="325" y="79"/>
                  </a:lnTo>
                  <a:lnTo>
                    <a:pt x="293" y="92"/>
                  </a:lnTo>
                  <a:lnTo>
                    <a:pt x="273" y="79"/>
                  </a:lnTo>
                  <a:lnTo>
                    <a:pt x="273" y="26"/>
                  </a:lnTo>
                  <a:lnTo>
                    <a:pt x="260" y="26"/>
                  </a:lnTo>
                  <a:lnTo>
                    <a:pt x="241" y="26"/>
                  </a:lnTo>
                  <a:lnTo>
                    <a:pt x="241" y="20"/>
                  </a:lnTo>
                  <a:lnTo>
                    <a:pt x="215" y="20"/>
                  </a:lnTo>
                  <a:lnTo>
                    <a:pt x="215" y="53"/>
                  </a:lnTo>
                  <a:lnTo>
                    <a:pt x="195" y="111"/>
                  </a:lnTo>
                  <a:lnTo>
                    <a:pt x="149" y="137"/>
                  </a:lnTo>
                  <a:lnTo>
                    <a:pt x="149" y="170"/>
                  </a:lnTo>
                  <a:lnTo>
                    <a:pt x="169" y="196"/>
                  </a:lnTo>
                  <a:lnTo>
                    <a:pt x="143" y="196"/>
                  </a:lnTo>
                  <a:lnTo>
                    <a:pt x="136" y="170"/>
                  </a:lnTo>
                  <a:lnTo>
                    <a:pt x="97" y="150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73" name="Freeform 29"/>
            <p:cNvSpPr>
              <a:spLocks/>
            </p:cNvSpPr>
            <p:nvPr/>
          </p:nvSpPr>
          <p:spPr bwMode="auto">
            <a:xfrm>
              <a:off x="6546" y="5510"/>
              <a:ext cx="733" cy="1217"/>
            </a:xfrm>
            <a:custGeom>
              <a:avLst/>
              <a:gdLst>
                <a:gd name="T0" fmla="*/ 58 w 384"/>
                <a:gd name="T1" fmla="*/ 117 h 638"/>
                <a:gd name="T2" fmla="*/ 65 w 384"/>
                <a:gd name="T3" fmla="*/ 143 h 638"/>
                <a:gd name="T4" fmla="*/ 97 w 384"/>
                <a:gd name="T5" fmla="*/ 215 h 638"/>
                <a:gd name="T6" fmla="*/ 117 w 384"/>
                <a:gd name="T7" fmla="*/ 274 h 638"/>
                <a:gd name="T8" fmla="*/ 143 w 384"/>
                <a:gd name="T9" fmla="*/ 345 h 638"/>
                <a:gd name="T10" fmla="*/ 136 w 384"/>
                <a:gd name="T11" fmla="*/ 378 h 638"/>
                <a:gd name="T12" fmla="*/ 71 w 384"/>
                <a:gd name="T13" fmla="*/ 404 h 638"/>
                <a:gd name="T14" fmla="*/ 39 w 384"/>
                <a:gd name="T15" fmla="*/ 436 h 638"/>
                <a:gd name="T16" fmla="*/ 71 w 384"/>
                <a:gd name="T17" fmla="*/ 449 h 638"/>
                <a:gd name="T18" fmla="*/ 78 w 384"/>
                <a:gd name="T19" fmla="*/ 488 h 638"/>
                <a:gd name="T20" fmla="*/ 32 w 384"/>
                <a:gd name="T21" fmla="*/ 528 h 638"/>
                <a:gd name="T22" fmla="*/ 0 w 384"/>
                <a:gd name="T23" fmla="*/ 554 h 638"/>
                <a:gd name="T24" fmla="*/ 0 w 384"/>
                <a:gd name="T25" fmla="*/ 599 h 638"/>
                <a:gd name="T26" fmla="*/ 19 w 384"/>
                <a:gd name="T27" fmla="*/ 625 h 638"/>
                <a:gd name="T28" fmla="*/ 65 w 384"/>
                <a:gd name="T29" fmla="*/ 638 h 638"/>
                <a:gd name="T30" fmla="*/ 110 w 384"/>
                <a:gd name="T31" fmla="*/ 625 h 638"/>
                <a:gd name="T32" fmla="*/ 130 w 384"/>
                <a:gd name="T33" fmla="*/ 580 h 638"/>
                <a:gd name="T34" fmla="*/ 169 w 384"/>
                <a:gd name="T35" fmla="*/ 528 h 638"/>
                <a:gd name="T36" fmla="*/ 195 w 384"/>
                <a:gd name="T37" fmla="*/ 521 h 638"/>
                <a:gd name="T38" fmla="*/ 215 w 384"/>
                <a:gd name="T39" fmla="*/ 515 h 638"/>
                <a:gd name="T40" fmla="*/ 228 w 384"/>
                <a:gd name="T41" fmla="*/ 508 h 638"/>
                <a:gd name="T42" fmla="*/ 234 w 384"/>
                <a:gd name="T43" fmla="*/ 488 h 638"/>
                <a:gd name="T44" fmla="*/ 234 w 384"/>
                <a:gd name="T45" fmla="*/ 404 h 638"/>
                <a:gd name="T46" fmla="*/ 280 w 384"/>
                <a:gd name="T47" fmla="*/ 371 h 638"/>
                <a:gd name="T48" fmla="*/ 338 w 384"/>
                <a:gd name="T49" fmla="*/ 365 h 638"/>
                <a:gd name="T50" fmla="*/ 364 w 384"/>
                <a:gd name="T51" fmla="*/ 371 h 638"/>
                <a:gd name="T52" fmla="*/ 384 w 384"/>
                <a:gd name="T53" fmla="*/ 352 h 638"/>
                <a:gd name="T54" fmla="*/ 377 w 384"/>
                <a:gd name="T55" fmla="*/ 332 h 638"/>
                <a:gd name="T56" fmla="*/ 384 w 384"/>
                <a:gd name="T57" fmla="*/ 326 h 638"/>
                <a:gd name="T58" fmla="*/ 377 w 384"/>
                <a:gd name="T59" fmla="*/ 306 h 638"/>
                <a:gd name="T60" fmla="*/ 371 w 384"/>
                <a:gd name="T61" fmla="*/ 287 h 638"/>
                <a:gd name="T62" fmla="*/ 384 w 384"/>
                <a:gd name="T63" fmla="*/ 261 h 638"/>
                <a:gd name="T64" fmla="*/ 371 w 384"/>
                <a:gd name="T65" fmla="*/ 235 h 638"/>
                <a:gd name="T66" fmla="*/ 384 w 384"/>
                <a:gd name="T67" fmla="*/ 221 h 638"/>
                <a:gd name="T68" fmla="*/ 345 w 384"/>
                <a:gd name="T69" fmla="*/ 202 h 638"/>
                <a:gd name="T70" fmla="*/ 319 w 384"/>
                <a:gd name="T71" fmla="*/ 150 h 638"/>
                <a:gd name="T72" fmla="*/ 286 w 384"/>
                <a:gd name="T73" fmla="*/ 143 h 638"/>
                <a:gd name="T74" fmla="*/ 254 w 384"/>
                <a:gd name="T75" fmla="*/ 150 h 638"/>
                <a:gd name="T76" fmla="*/ 234 w 384"/>
                <a:gd name="T77" fmla="*/ 130 h 638"/>
                <a:gd name="T78" fmla="*/ 234 w 384"/>
                <a:gd name="T79" fmla="*/ 117 h 638"/>
                <a:gd name="T80" fmla="*/ 254 w 384"/>
                <a:gd name="T81" fmla="*/ 78 h 638"/>
                <a:gd name="T82" fmla="*/ 267 w 384"/>
                <a:gd name="T83" fmla="*/ 39 h 638"/>
                <a:gd name="T84" fmla="*/ 280 w 384"/>
                <a:gd name="T85" fmla="*/ 7 h 638"/>
                <a:gd name="T86" fmla="*/ 228 w 384"/>
                <a:gd name="T87" fmla="*/ 7 h 638"/>
                <a:gd name="T88" fmla="*/ 208 w 384"/>
                <a:gd name="T89" fmla="*/ 46 h 638"/>
                <a:gd name="T90" fmla="*/ 195 w 384"/>
                <a:gd name="T91" fmla="*/ 78 h 638"/>
                <a:gd name="T92" fmla="*/ 169 w 384"/>
                <a:gd name="T93" fmla="*/ 85 h 638"/>
                <a:gd name="T94" fmla="*/ 150 w 384"/>
                <a:gd name="T95" fmla="*/ 85 h 638"/>
                <a:gd name="T96" fmla="*/ 123 w 384"/>
                <a:gd name="T97" fmla="*/ 72 h 638"/>
                <a:gd name="T98" fmla="*/ 97 w 384"/>
                <a:gd name="T99" fmla="*/ 46 h 638"/>
                <a:gd name="T100" fmla="*/ 84 w 384"/>
                <a:gd name="T101" fmla="*/ 39 h 638"/>
                <a:gd name="T102" fmla="*/ 58 w 384"/>
                <a:gd name="T103" fmla="*/ 46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84" h="638">
                  <a:moveTo>
                    <a:pt x="58" y="46"/>
                  </a:moveTo>
                  <a:lnTo>
                    <a:pt x="58" y="117"/>
                  </a:lnTo>
                  <a:lnTo>
                    <a:pt x="65" y="117"/>
                  </a:lnTo>
                  <a:lnTo>
                    <a:pt x="65" y="143"/>
                  </a:lnTo>
                  <a:lnTo>
                    <a:pt x="91" y="182"/>
                  </a:lnTo>
                  <a:lnTo>
                    <a:pt x="97" y="215"/>
                  </a:lnTo>
                  <a:lnTo>
                    <a:pt x="110" y="235"/>
                  </a:lnTo>
                  <a:lnTo>
                    <a:pt x="117" y="274"/>
                  </a:lnTo>
                  <a:lnTo>
                    <a:pt x="130" y="313"/>
                  </a:lnTo>
                  <a:lnTo>
                    <a:pt x="143" y="345"/>
                  </a:lnTo>
                  <a:lnTo>
                    <a:pt x="150" y="358"/>
                  </a:lnTo>
                  <a:lnTo>
                    <a:pt x="136" y="378"/>
                  </a:lnTo>
                  <a:lnTo>
                    <a:pt x="97" y="391"/>
                  </a:lnTo>
                  <a:lnTo>
                    <a:pt x="71" y="404"/>
                  </a:lnTo>
                  <a:lnTo>
                    <a:pt x="45" y="417"/>
                  </a:lnTo>
                  <a:lnTo>
                    <a:pt x="39" y="436"/>
                  </a:lnTo>
                  <a:lnTo>
                    <a:pt x="52" y="436"/>
                  </a:lnTo>
                  <a:lnTo>
                    <a:pt x="71" y="449"/>
                  </a:lnTo>
                  <a:lnTo>
                    <a:pt x="78" y="462"/>
                  </a:lnTo>
                  <a:lnTo>
                    <a:pt x="78" y="488"/>
                  </a:lnTo>
                  <a:lnTo>
                    <a:pt x="45" y="521"/>
                  </a:lnTo>
                  <a:lnTo>
                    <a:pt x="32" y="528"/>
                  </a:lnTo>
                  <a:lnTo>
                    <a:pt x="6" y="534"/>
                  </a:lnTo>
                  <a:lnTo>
                    <a:pt x="0" y="554"/>
                  </a:lnTo>
                  <a:lnTo>
                    <a:pt x="0" y="573"/>
                  </a:lnTo>
                  <a:lnTo>
                    <a:pt x="0" y="599"/>
                  </a:lnTo>
                  <a:lnTo>
                    <a:pt x="0" y="612"/>
                  </a:lnTo>
                  <a:lnTo>
                    <a:pt x="19" y="625"/>
                  </a:lnTo>
                  <a:lnTo>
                    <a:pt x="45" y="632"/>
                  </a:lnTo>
                  <a:lnTo>
                    <a:pt x="65" y="638"/>
                  </a:lnTo>
                  <a:lnTo>
                    <a:pt x="91" y="632"/>
                  </a:lnTo>
                  <a:lnTo>
                    <a:pt x="110" y="625"/>
                  </a:lnTo>
                  <a:lnTo>
                    <a:pt x="110" y="612"/>
                  </a:lnTo>
                  <a:lnTo>
                    <a:pt x="130" y="580"/>
                  </a:lnTo>
                  <a:lnTo>
                    <a:pt x="143" y="560"/>
                  </a:lnTo>
                  <a:lnTo>
                    <a:pt x="169" y="528"/>
                  </a:lnTo>
                  <a:lnTo>
                    <a:pt x="182" y="521"/>
                  </a:lnTo>
                  <a:lnTo>
                    <a:pt x="195" y="521"/>
                  </a:lnTo>
                  <a:lnTo>
                    <a:pt x="195" y="515"/>
                  </a:lnTo>
                  <a:lnTo>
                    <a:pt x="215" y="515"/>
                  </a:lnTo>
                  <a:lnTo>
                    <a:pt x="221" y="508"/>
                  </a:lnTo>
                  <a:lnTo>
                    <a:pt x="228" y="508"/>
                  </a:lnTo>
                  <a:lnTo>
                    <a:pt x="228" y="488"/>
                  </a:lnTo>
                  <a:lnTo>
                    <a:pt x="234" y="488"/>
                  </a:lnTo>
                  <a:lnTo>
                    <a:pt x="241" y="423"/>
                  </a:lnTo>
                  <a:lnTo>
                    <a:pt x="234" y="404"/>
                  </a:lnTo>
                  <a:lnTo>
                    <a:pt x="254" y="378"/>
                  </a:lnTo>
                  <a:lnTo>
                    <a:pt x="280" y="371"/>
                  </a:lnTo>
                  <a:lnTo>
                    <a:pt x="286" y="371"/>
                  </a:lnTo>
                  <a:lnTo>
                    <a:pt x="338" y="365"/>
                  </a:lnTo>
                  <a:lnTo>
                    <a:pt x="345" y="365"/>
                  </a:lnTo>
                  <a:lnTo>
                    <a:pt x="364" y="371"/>
                  </a:lnTo>
                  <a:lnTo>
                    <a:pt x="377" y="371"/>
                  </a:lnTo>
                  <a:lnTo>
                    <a:pt x="384" y="352"/>
                  </a:lnTo>
                  <a:lnTo>
                    <a:pt x="384" y="339"/>
                  </a:lnTo>
                  <a:lnTo>
                    <a:pt x="377" y="332"/>
                  </a:lnTo>
                  <a:lnTo>
                    <a:pt x="377" y="326"/>
                  </a:lnTo>
                  <a:lnTo>
                    <a:pt x="384" y="326"/>
                  </a:lnTo>
                  <a:lnTo>
                    <a:pt x="384" y="313"/>
                  </a:lnTo>
                  <a:lnTo>
                    <a:pt x="377" y="306"/>
                  </a:lnTo>
                  <a:lnTo>
                    <a:pt x="371" y="300"/>
                  </a:lnTo>
                  <a:lnTo>
                    <a:pt x="371" y="287"/>
                  </a:lnTo>
                  <a:lnTo>
                    <a:pt x="384" y="274"/>
                  </a:lnTo>
                  <a:lnTo>
                    <a:pt x="384" y="261"/>
                  </a:lnTo>
                  <a:lnTo>
                    <a:pt x="371" y="248"/>
                  </a:lnTo>
                  <a:lnTo>
                    <a:pt x="371" y="235"/>
                  </a:lnTo>
                  <a:lnTo>
                    <a:pt x="384" y="228"/>
                  </a:lnTo>
                  <a:lnTo>
                    <a:pt x="384" y="221"/>
                  </a:lnTo>
                  <a:lnTo>
                    <a:pt x="358" y="215"/>
                  </a:lnTo>
                  <a:lnTo>
                    <a:pt x="345" y="202"/>
                  </a:lnTo>
                  <a:lnTo>
                    <a:pt x="319" y="169"/>
                  </a:lnTo>
                  <a:lnTo>
                    <a:pt x="319" y="150"/>
                  </a:lnTo>
                  <a:lnTo>
                    <a:pt x="306" y="143"/>
                  </a:lnTo>
                  <a:lnTo>
                    <a:pt x="286" y="143"/>
                  </a:lnTo>
                  <a:lnTo>
                    <a:pt x="267" y="156"/>
                  </a:lnTo>
                  <a:lnTo>
                    <a:pt x="254" y="150"/>
                  </a:lnTo>
                  <a:lnTo>
                    <a:pt x="234" y="143"/>
                  </a:lnTo>
                  <a:lnTo>
                    <a:pt x="234" y="130"/>
                  </a:lnTo>
                  <a:lnTo>
                    <a:pt x="221" y="130"/>
                  </a:lnTo>
                  <a:lnTo>
                    <a:pt x="234" y="117"/>
                  </a:lnTo>
                  <a:lnTo>
                    <a:pt x="241" y="91"/>
                  </a:lnTo>
                  <a:lnTo>
                    <a:pt x="254" y="78"/>
                  </a:lnTo>
                  <a:lnTo>
                    <a:pt x="267" y="65"/>
                  </a:lnTo>
                  <a:lnTo>
                    <a:pt x="267" y="39"/>
                  </a:lnTo>
                  <a:lnTo>
                    <a:pt x="273" y="33"/>
                  </a:lnTo>
                  <a:lnTo>
                    <a:pt x="280" y="7"/>
                  </a:lnTo>
                  <a:lnTo>
                    <a:pt x="241" y="0"/>
                  </a:lnTo>
                  <a:lnTo>
                    <a:pt x="228" y="7"/>
                  </a:lnTo>
                  <a:lnTo>
                    <a:pt x="215" y="33"/>
                  </a:lnTo>
                  <a:lnTo>
                    <a:pt x="208" y="46"/>
                  </a:lnTo>
                  <a:lnTo>
                    <a:pt x="202" y="59"/>
                  </a:lnTo>
                  <a:lnTo>
                    <a:pt x="195" y="78"/>
                  </a:lnTo>
                  <a:lnTo>
                    <a:pt x="169" y="78"/>
                  </a:lnTo>
                  <a:lnTo>
                    <a:pt x="169" y="85"/>
                  </a:lnTo>
                  <a:lnTo>
                    <a:pt x="156" y="85"/>
                  </a:lnTo>
                  <a:lnTo>
                    <a:pt x="150" y="85"/>
                  </a:lnTo>
                  <a:lnTo>
                    <a:pt x="136" y="85"/>
                  </a:lnTo>
                  <a:lnTo>
                    <a:pt x="123" y="72"/>
                  </a:lnTo>
                  <a:lnTo>
                    <a:pt x="123" y="46"/>
                  </a:lnTo>
                  <a:lnTo>
                    <a:pt x="97" y="46"/>
                  </a:lnTo>
                  <a:lnTo>
                    <a:pt x="97" y="39"/>
                  </a:lnTo>
                  <a:lnTo>
                    <a:pt x="84" y="39"/>
                  </a:lnTo>
                  <a:lnTo>
                    <a:pt x="71" y="46"/>
                  </a:lnTo>
                  <a:lnTo>
                    <a:pt x="58" y="46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  <p:sp>
          <p:nvSpPr>
            <p:cNvPr id="82" name="Freeform 30"/>
            <p:cNvSpPr>
              <a:spLocks/>
            </p:cNvSpPr>
            <p:nvPr/>
          </p:nvSpPr>
          <p:spPr bwMode="auto">
            <a:xfrm>
              <a:off x="4626" y="1674"/>
              <a:ext cx="843" cy="388"/>
            </a:xfrm>
            <a:custGeom>
              <a:avLst/>
              <a:gdLst>
                <a:gd name="T0" fmla="*/ 23 w 511"/>
                <a:gd name="T1" fmla="*/ 131 h 235"/>
                <a:gd name="T2" fmla="*/ 54 w 511"/>
                <a:gd name="T3" fmla="*/ 146 h 235"/>
                <a:gd name="T4" fmla="*/ 66 w 511"/>
                <a:gd name="T5" fmla="*/ 125 h 235"/>
                <a:gd name="T6" fmla="*/ 80 w 511"/>
                <a:gd name="T7" fmla="*/ 149 h 235"/>
                <a:gd name="T8" fmla="*/ 111 w 511"/>
                <a:gd name="T9" fmla="*/ 152 h 235"/>
                <a:gd name="T10" fmla="*/ 123 w 511"/>
                <a:gd name="T11" fmla="*/ 139 h 235"/>
                <a:gd name="T12" fmla="*/ 140 w 511"/>
                <a:gd name="T13" fmla="*/ 154 h 235"/>
                <a:gd name="T14" fmla="*/ 143 w 511"/>
                <a:gd name="T15" fmla="*/ 131 h 235"/>
                <a:gd name="T16" fmla="*/ 158 w 511"/>
                <a:gd name="T17" fmla="*/ 127 h 235"/>
                <a:gd name="T18" fmla="*/ 168 w 511"/>
                <a:gd name="T19" fmla="*/ 140 h 235"/>
                <a:gd name="T20" fmla="*/ 195 w 511"/>
                <a:gd name="T21" fmla="*/ 143 h 235"/>
                <a:gd name="T22" fmla="*/ 198 w 511"/>
                <a:gd name="T23" fmla="*/ 166 h 235"/>
                <a:gd name="T24" fmla="*/ 192 w 511"/>
                <a:gd name="T25" fmla="*/ 212 h 235"/>
                <a:gd name="T26" fmla="*/ 213 w 511"/>
                <a:gd name="T27" fmla="*/ 235 h 235"/>
                <a:gd name="T28" fmla="*/ 264 w 511"/>
                <a:gd name="T29" fmla="*/ 203 h 235"/>
                <a:gd name="T30" fmla="*/ 294 w 511"/>
                <a:gd name="T31" fmla="*/ 200 h 235"/>
                <a:gd name="T32" fmla="*/ 296 w 511"/>
                <a:gd name="T33" fmla="*/ 169 h 235"/>
                <a:gd name="T34" fmla="*/ 317 w 511"/>
                <a:gd name="T35" fmla="*/ 142 h 235"/>
                <a:gd name="T36" fmla="*/ 356 w 511"/>
                <a:gd name="T37" fmla="*/ 148 h 235"/>
                <a:gd name="T38" fmla="*/ 357 w 511"/>
                <a:gd name="T39" fmla="*/ 124 h 235"/>
                <a:gd name="T40" fmla="*/ 384 w 511"/>
                <a:gd name="T41" fmla="*/ 142 h 235"/>
                <a:gd name="T42" fmla="*/ 402 w 511"/>
                <a:gd name="T43" fmla="*/ 134 h 235"/>
                <a:gd name="T44" fmla="*/ 421 w 511"/>
                <a:gd name="T45" fmla="*/ 150 h 235"/>
                <a:gd name="T46" fmla="*/ 421 w 511"/>
                <a:gd name="T47" fmla="*/ 127 h 235"/>
                <a:gd name="T48" fmla="*/ 436 w 511"/>
                <a:gd name="T49" fmla="*/ 127 h 235"/>
                <a:gd name="T50" fmla="*/ 451 w 511"/>
                <a:gd name="T51" fmla="*/ 135 h 235"/>
                <a:gd name="T52" fmla="*/ 474 w 511"/>
                <a:gd name="T53" fmla="*/ 135 h 235"/>
                <a:gd name="T54" fmla="*/ 511 w 511"/>
                <a:gd name="T55" fmla="*/ 112 h 235"/>
                <a:gd name="T56" fmla="*/ 481 w 511"/>
                <a:gd name="T57" fmla="*/ 82 h 235"/>
                <a:gd name="T58" fmla="*/ 474 w 511"/>
                <a:gd name="T59" fmla="*/ 75 h 235"/>
                <a:gd name="T60" fmla="*/ 474 w 511"/>
                <a:gd name="T61" fmla="*/ 67 h 235"/>
                <a:gd name="T62" fmla="*/ 451 w 511"/>
                <a:gd name="T63" fmla="*/ 67 h 235"/>
                <a:gd name="T64" fmla="*/ 444 w 511"/>
                <a:gd name="T65" fmla="*/ 52 h 235"/>
                <a:gd name="T66" fmla="*/ 444 w 511"/>
                <a:gd name="T67" fmla="*/ 30 h 235"/>
                <a:gd name="T68" fmla="*/ 474 w 511"/>
                <a:gd name="T69" fmla="*/ 22 h 235"/>
                <a:gd name="T70" fmla="*/ 474 w 511"/>
                <a:gd name="T71" fmla="*/ 7 h 235"/>
                <a:gd name="T72" fmla="*/ 466 w 511"/>
                <a:gd name="T73" fmla="*/ 0 h 235"/>
                <a:gd name="T74" fmla="*/ 451 w 511"/>
                <a:gd name="T75" fmla="*/ 0 h 235"/>
                <a:gd name="T76" fmla="*/ 444 w 511"/>
                <a:gd name="T77" fmla="*/ 7 h 235"/>
                <a:gd name="T78" fmla="*/ 399 w 511"/>
                <a:gd name="T79" fmla="*/ 15 h 235"/>
                <a:gd name="T80" fmla="*/ 399 w 511"/>
                <a:gd name="T81" fmla="*/ 22 h 235"/>
                <a:gd name="T82" fmla="*/ 369 w 511"/>
                <a:gd name="T83" fmla="*/ 22 h 235"/>
                <a:gd name="T84" fmla="*/ 339 w 511"/>
                <a:gd name="T85" fmla="*/ 30 h 235"/>
                <a:gd name="T86" fmla="*/ 316 w 511"/>
                <a:gd name="T87" fmla="*/ 22 h 235"/>
                <a:gd name="T88" fmla="*/ 286 w 511"/>
                <a:gd name="T89" fmla="*/ 22 h 235"/>
                <a:gd name="T90" fmla="*/ 286 w 511"/>
                <a:gd name="T91" fmla="*/ 15 h 235"/>
                <a:gd name="T92" fmla="*/ 232 w 511"/>
                <a:gd name="T93" fmla="*/ 15 h 235"/>
                <a:gd name="T94" fmla="*/ 210 w 511"/>
                <a:gd name="T95" fmla="*/ 22 h 235"/>
                <a:gd name="T96" fmla="*/ 195 w 511"/>
                <a:gd name="T97" fmla="*/ 22 h 235"/>
                <a:gd name="T98" fmla="*/ 172 w 511"/>
                <a:gd name="T99" fmla="*/ 75 h 235"/>
                <a:gd name="T100" fmla="*/ 120 w 511"/>
                <a:gd name="T101" fmla="*/ 75 h 235"/>
                <a:gd name="T102" fmla="*/ 97 w 511"/>
                <a:gd name="T103" fmla="*/ 75 h 235"/>
                <a:gd name="T104" fmla="*/ 75 w 511"/>
                <a:gd name="T105" fmla="*/ 60 h 235"/>
                <a:gd name="T106" fmla="*/ 75 w 511"/>
                <a:gd name="T107" fmla="*/ 45 h 235"/>
                <a:gd name="T108" fmla="*/ 60 w 511"/>
                <a:gd name="T109" fmla="*/ 37 h 235"/>
                <a:gd name="T110" fmla="*/ 37 w 511"/>
                <a:gd name="T111" fmla="*/ 37 h 235"/>
                <a:gd name="T112" fmla="*/ 7 w 511"/>
                <a:gd name="T113" fmla="*/ 52 h 235"/>
                <a:gd name="T114" fmla="*/ 0 w 511"/>
                <a:gd name="T115" fmla="*/ 97 h 235"/>
                <a:gd name="T116" fmla="*/ 7 w 511"/>
                <a:gd name="T117" fmla="*/ 105 h 235"/>
                <a:gd name="T118" fmla="*/ 7 w 511"/>
                <a:gd name="T119" fmla="*/ 120 h 235"/>
                <a:gd name="T120" fmla="*/ 23 w 511"/>
                <a:gd name="T121" fmla="*/ 131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11" h="235">
                  <a:moveTo>
                    <a:pt x="23" y="131"/>
                  </a:moveTo>
                  <a:lnTo>
                    <a:pt x="54" y="146"/>
                  </a:lnTo>
                  <a:lnTo>
                    <a:pt x="66" y="125"/>
                  </a:lnTo>
                  <a:lnTo>
                    <a:pt x="80" y="149"/>
                  </a:lnTo>
                  <a:lnTo>
                    <a:pt x="111" y="152"/>
                  </a:lnTo>
                  <a:lnTo>
                    <a:pt x="123" y="139"/>
                  </a:lnTo>
                  <a:lnTo>
                    <a:pt x="140" y="154"/>
                  </a:lnTo>
                  <a:lnTo>
                    <a:pt x="143" y="131"/>
                  </a:lnTo>
                  <a:lnTo>
                    <a:pt x="158" y="127"/>
                  </a:lnTo>
                  <a:lnTo>
                    <a:pt x="168" y="140"/>
                  </a:lnTo>
                  <a:lnTo>
                    <a:pt x="195" y="143"/>
                  </a:lnTo>
                  <a:lnTo>
                    <a:pt x="198" y="166"/>
                  </a:lnTo>
                  <a:lnTo>
                    <a:pt x="192" y="212"/>
                  </a:lnTo>
                  <a:lnTo>
                    <a:pt x="213" y="235"/>
                  </a:lnTo>
                  <a:lnTo>
                    <a:pt x="264" y="203"/>
                  </a:lnTo>
                  <a:lnTo>
                    <a:pt x="294" y="200"/>
                  </a:lnTo>
                  <a:lnTo>
                    <a:pt x="296" y="169"/>
                  </a:lnTo>
                  <a:lnTo>
                    <a:pt x="317" y="142"/>
                  </a:lnTo>
                  <a:lnTo>
                    <a:pt x="356" y="148"/>
                  </a:lnTo>
                  <a:lnTo>
                    <a:pt x="357" y="124"/>
                  </a:lnTo>
                  <a:lnTo>
                    <a:pt x="384" y="142"/>
                  </a:lnTo>
                  <a:lnTo>
                    <a:pt x="402" y="134"/>
                  </a:lnTo>
                  <a:lnTo>
                    <a:pt x="421" y="150"/>
                  </a:lnTo>
                  <a:lnTo>
                    <a:pt x="421" y="127"/>
                  </a:lnTo>
                  <a:lnTo>
                    <a:pt x="436" y="127"/>
                  </a:lnTo>
                  <a:lnTo>
                    <a:pt x="451" y="135"/>
                  </a:lnTo>
                  <a:lnTo>
                    <a:pt x="474" y="135"/>
                  </a:lnTo>
                  <a:lnTo>
                    <a:pt x="511" y="112"/>
                  </a:lnTo>
                  <a:lnTo>
                    <a:pt x="481" y="82"/>
                  </a:lnTo>
                  <a:lnTo>
                    <a:pt x="474" y="75"/>
                  </a:lnTo>
                  <a:lnTo>
                    <a:pt x="474" y="67"/>
                  </a:lnTo>
                  <a:lnTo>
                    <a:pt x="451" y="67"/>
                  </a:lnTo>
                  <a:lnTo>
                    <a:pt x="444" y="52"/>
                  </a:lnTo>
                  <a:lnTo>
                    <a:pt x="444" y="30"/>
                  </a:lnTo>
                  <a:lnTo>
                    <a:pt x="474" y="22"/>
                  </a:lnTo>
                  <a:lnTo>
                    <a:pt x="474" y="7"/>
                  </a:lnTo>
                  <a:lnTo>
                    <a:pt x="466" y="0"/>
                  </a:lnTo>
                  <a:lnTo>
                    <a:pt x="451" y="0"/>
                  </a:lnTo>
                  <a:lnTo>
                    <a:pt x="444" y="7"/>
                  </a:lnTo>
                  <a:lnTo>
                    <a:pt x="399" y="15"/>
                  </a:lnTo>
                  <a:lnTo>
                    <a:pt x="399" y="22"/>
                  </a:lnTo>
                  <a:lnTo>
                    <a:pt x="369" y="22"/>
                  </a:lnTo>
                  <a:lnTo>
                    <a:pt x="339" y="30"/>
                  </a:lnTo>
                  <a:lnTo>
                    <a:pt x="316" y="22"/>
                  </a:lnTo>
                  <a:lnTo>
                    <a:pt x="286" y="22"/>
                  </a:lnTo>
                  <a:lnTo>
                    <a:pt x="286" y="15"/>
                  </a:lnTo>
                  <a:lnTo>
                    <a:pt x="232" y="15"/>
                  </a:lnTo>
                  <a:lnTo>
                    <a:pt x="210" y="22"/>
                  </a:lnTo>
                  <a:lnTo>
                    <a:pt x="195" y="22"/>
                  </a:lnTo>
                  <a:lnTo>
                    <a:pt x="172" y="75"/>
                  </a:lnTo>
                  <a:lnTo>
                    <a:pt x="120" y="75"/>
                  </a:lnTo>
                  <a:lnTo>
                    <a:pt x="97" y="75"/>
                  </a:lnTo>
                  <a:lnTo>
                    <a:pt x="75" y="60"/>
                  </a:lnTo>
                  <a:lnTo>
                    <a:pt x="75" y="45"/>
                  </a:lnTo>
                  <a:lnTo>
                    <a:pt x="60" y="37"/>
                  </a:lnTo>
                  <a:lnTo>
                    <a:pt x="37" y="37"/>
                  </a:lnTo>
                  <a:lnTo>
                    <a:pt x="7" y="52"/>
                  </a:lnTo>
                  <a:lnTo>
                    <a:pt x="0" y="97"/>
                  </a:lnTo>
                  <a:lnTo>
                    <a:pt x="7" y="105"/>
                  </a:lnTo>
                  <a:lnTo>
                    <a:pt x="7" y="120"/>
                  </a:lnTo>
                  <a:lnTo>
                    <a:pt x="23" y="131"/>
                  </a:lnTo>
                  <a:close/>
                </a:path>
              </a:pathLst>
            </a:custGeom>
            <a:grpFill/>
            <a:ln w="12700">
              <a:solidFill>
                <a:srgbClr val="ADC5DB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>
                <a:solidFill>
                  <a:srgbClr val="303833"/>
                </a:solidFill>
              </a:endParaRPr>
            </a:p>
          </p:txBody>
        </p:sp>
      </p:grpSp>
      <p:grpSp>
        <p:nvGrpSpPr>
          <p:cNvPr id="11" name="Gruppo 10"/>
          <p:cNvGrpSpPr/>
          <p:nvPr/>
        </p:nvGrpSpPr>
        <p:grpSpPr>
          <a:xfrm>
            <a:off x="349774" y="2550178"/>
            <a:ext cx="3643208" cy="1597123"/>
            <a:chOff x="50314" y="1956486"/>
            <a:chExt cx="3643208" cy="1597123"/>
          </a:xfrm>
        </p:grpSpPr>
        <p:grpSp>
          <p:nvGrpSpPr>
            <p:cNvPr id="83" name="Gruppo 82"/>
            <p:cNvGrpSpPr/>
            <p:nvPr/>
          </p:nvGrpSpPr>
          <p:grpSpPr>
            <a:xfrm>
              <a:off x="2042548" y="1956486"/>
              <a:ext cx="1650974" cy="1597123"/>
              <a:chOff x="4455378" y="3184763"/>
              <a:chExt cx="1717768" cy="1700797"/>
            </a:xfrm>
          </p:grpSpPr>
          <p:sp>
            <p:nvSpPr>
              <p:cNvPr id="84" name="Figura a mano libera 83"/>
              <p:cNvSpPr/>
              <p:nvPr/>
            </p:nvSpPr>
            <p:spPr>
              <a:xfrm>
                <a:off x="4455378" y="3231084"/>
                <a:ext cx="1717768" cy="1654476"/>
              </a:xfrm>
              <a:custGeom>
                <a:avLst/>
                <a:gdLst/>
                <a:ahLst/>
                <a:cxnLst/>
                <a:rect l="0" t="0" r="0" b="0"/>
                <a:pathLst>
                  <a:path w="552848" h="532478">
                    <a:moveTo>
                      <a:pt x="552848" y="266239"/>
                    </a:moveTo>
                    <a:cubicBezTo>
                      <a:pt x="552848" y="119087"/>
                      <a:pt x="429122" y="0"/>
                      <a:pt x="276424" y="0"/>
                    </a:cubicBezTo>
                    <a:cubicBezTo>
                      <a:pt x="123792" y="0"/>
                      <a:pt x="0" y="119087"/>
                      <a:pt x="0" y="266239"/>
                    </a:cubicBezTo>
                    <a:cubicBezTo>
                      <a:pt x="0" y="413139"/>
                      <a:pt x="123792" y="532478"/>
                      <a:pt x="276424" y="532478"/>
                    </a:cubicBezTo>
                    <a:cubicBezTo>
                      <a:pt x="429122" y="532478"/>
                      <a:pt x="552848" y="413139"/>
                      <a:pt x="552848" y="266239"/>
                    </a:cubicBezTo>
                    <a:close/>
                  </a:path>
                </a:pathLst>
              </a:custGeom>
              <a:gradFill>
                <a:gsLst>
                  <a:gs pos="0">
                    <a:srgbClr val="FBFBFB"/>
                  </a:gs>
                  <a:gs pos="100000">
                    <a:srgbClr val="F1F1F1"/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85" name="Figura a mano libera 84"/>
              <p:cNvSpPr/>
              <p:nvPr/>
            </p:nvSpPr>
            <p:spPr>
              <a:xfrm>
                <a:off x="4487776" y="3184763"/>
                <a:ext cx="1652975" cy="1609778"/>
              </a:xfrm>
              <a:custGeom>
                <a:avLst/>
                <a:gdLst/>
                <a:ahLst/>
                <a:cxnLst/>
                <a:rect l="0" t="0" r="0" b="0"/>
                <a:pathLst>
                  <a:path w="531995" h="518092">
                    <a:moveTo>
                      <a:pt x="0" y="259046"/>
                    </a:moveTo>
                    <a:cubicBezTo>
                      <a:pt x="0" y="115979"/>
                      <a:pt x="119091" y="0"/>
                      <a:pt x="265998" y="0"/>
                    </a:cubicBezTo>
                    <a:cubicBezTo>
                      <a:pt x="412903" y="0"/>
                      <a:pt x="531995" y="115979"/>
                      <a:pt x="531995" y="259046"/>
                    </a:cubicBezTo>
                    <a:cubicBezTo>
                      <a:pt x="531995" y="402113"/>
                      <a:pt x="412903" y="518092"/>
                      <a:pt x="265998" y="518092"/>
                    </a:cubicBezTo>
                    <a:cubicBezTo>
                      <a:pt x="119091" y="518092"/>
                      <a:pt x="0" y="402113"/>
                      <a:pt x="0" y="259046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43000">
                    <a:srgbClr val="FFFFFF">
                      <a:alpha val="1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7600" cap="flat">
                <a:noFill/>
                <a:bevel/>
              </a:ln>
            </p:spPr>
          </p:sp>
          <p:sp>
            <p:nvSpPr>
              <p:cNvPr id="93" name="Figura a mano libera 92"/>
              <p:cNvSpPr/>
              <p:nvPr/>
            </p:nvSpPr>
            <p:spPr>
              <a:xfrm>
                <a:off x="4486216" y="3248055"/>
                <a:ext cx="1676204" cy="1600443"/>
              </a:xfrm>
              <a:custGeom>
                <a:avLst/>
                <a:gdLst/>
                <a:ahLst/>
                <a:cxnLst/>
                <a:rect l="0" t="0" r="0" b="0"/>
                <a:pathLst>
                  <a:path w="539471" h="515088">
                    <a:moveTo>
                      <a:pt x="133029" y="144382"/>
                    </a:moveTo>
                    <a:cubicBezTo>
                      <a:pt x="143635" y="144382"/>
                      <a:pt x="145868" y="141590"/>
                      <a:pt x="145868" y="139355"/>
                    </a:cubicBezTo>
                    <a:cubicBezTo>
                      <a:pt x="145868" y="137121"/>
                      <a:pt x="145868" y="133769"/>
                      <a:pt x="148100" y="131535"/>
                    </a:cubicBezTo>
                    <a:cubicBezTo>
                      <a:pt x="150350" y="129301"/>
                      <a:pt x="152565" y="128184"/>
                      <a:pt x="152565" y="128184"/>
                    </a:cubicBezTo>
                    <a:cubicBezTo>
                      <a:pt x="152565" y="128184"/>
                      <a:pt x="154798" y="129301"/>
                      <a:pt x="152565" y="134328"/>
                    </a:cubicBezTo>
                    <a:cubicBezTo>
                      <a:pt x="150350" y="139355"/>
                      <a:pt x="148100" y="141590"/>
                      <a:pt x="148100" y="141590"/>
                    </a:cubicBezTo>
                    <a:cubicBezTo>
                      <a:pt x="155528" y="142908"/>
                      <a:pt x="159822" y="140446"/>
                      <a:pt x="159822" y="141590"/>
                    </a:cubicBezTo>
                    <a:cubicBezTo>
                      <a:pt x="159822" y="142680"/>
                      <a:pt x="164294" y="139609"/>
                      <a:pt x="165969" y="139609"/>
                    </a:cubicBezTo>
                    <a:cubicBezTo>
                      <a:pt x="167643" y="139609"/>
                      <a:pt x="169869" y="134328"/>
                      <a:pt x="169869" y="134328"/>
                    </a:cubicBezTo>
                    <a:cubicBezTo>
                      <a:pt x="169869" y="134328"/>
                      <a:pt x="168474" y="132931"/>
                      <a:pt x="169869" y="131535"/>
                    </a:cubicBezTo>
                    <a:cubicBezTo>
                      <a:pt x="171264" y="130139"/>
                      <a:pt x="167636" y="126507"/>
                      <a:pt x="167636" y="126507"/>
                    </a:cubicBezTo>
                    <a:cubicBezTo>
                      <a:pt x="167636" y="126507"/>
                      <a:pt x="165124" y="123435"/>
                      <a:pt x="163171" y="119805"/>
                    </a:cubicBezTo>
                    <a:cubicBezTo>
                      <a:pt x="161217" y="116174"/>
                      <a:pt x="162612" y="119805"/>
                      <a:pt x="161217" y="116174"/>
                    </a:cubicBezTo>
                    <a:cubicBezTo>
                      <a:pt x="159822" y="112543"/>
                      <a:pt x="154682" y="106398"/>
                      <a:pt x="156077" y="106398"/>
                    </a:cubicBezTo>
                    <a:cubicBezTo>
                      <a:pt x="157473" y="106398"/>
                      <a:pt x="154798" y="106398"/>
                      <a:pt x="154798" y="106398"/>
                    </a:cubicBezTo>
                    <a:cubicBezTo>
                      <a:pt x="154798" y="106398"/>
                      <a:pt x="152274" y="103829"/>
                      <a:pt x="149483" y="106064"/>
                    </a:cubicBezTo>
                    <a:cubicBezTo>
                      <a:pt x="146692" y="108298"/>
                      <a:pt x="145868" y="107516"/>
                      <a:pt x="145868" y="111426"/>
                    </a:cubicBezTo>
                    <a:cubicBezTo>
                      <a:pt x="145868" y="115336"/>
                      <a:pt x="145868" y="115895"/>
                      <a:pt x="145868" y="118688"/>
                    </a:cubicBezTo>
                    <a:cubicBezTo>
                      <a:pt x="145868" y="121480"/>
                      <a:pt x="141960" y="122598"/>
                      <a:pt x="141123" y="124553"/>
                    </a:cubicBezTo>
                    <a:cubicBezTo>
                      <a:pt x="140285" y="126507"/>
                      <a:pt x="136377" y="128184"/>
                      <a:pt x="134704" y="128184"/>
                    </a:cubicBezTo>
                    <a:cubicBezTo>
                      <a:pt x="133029" y="128184"/>
                      <a:pt x="128563" y="128742"/>
                      <a:pt x="131355" y="131535"/>
                    </a:cubicBezTo>
                    <a:cubicBezTo>
                      <a:pt x="134145" y="134328"/>
                      <a:pt x="136377" y="134328"/>
                      <a:pt x="137495" y="134328"/>
                    </a:cubicBezTo>
                    <a:cubicBezTo>
                      <a:pt x="138611" y="134328"/>
                      <a:pt x="133029" y="141031"/>
                      <a:pt x="133029" y="142707"/>
                    </a:cubicBezTo>
                    <a:cubicBezTo>
                      <a:pt x="133029" y="144382"/>
                      <a:pt x="133029" y="146617"/>
                      <a:pt x="133029" y="144382"/>
                    </a:cubicBezTo>
                    <a:close/>
                    <a:moveTo>
                      <a:pt x="204006" y="3061"/>
                    </a:moveTo>
                    <a:cubicBezTo>
                      <a:pt x="204006" y="3061"/>
                      <a:pt x="182237" y="10881"/>
                      <a:pt x="178329" y="13116"/>
                    </a:cubicBezTo>
                    <a:cubicBezTo>
                      <a:pt x="174423" y="15350"/>
                      <a:pt x="174980" y="19260"/>
                      <a:pt x="168282" y="19260"/>
                    </a:cubicBezTo>
                    <a:cubicBezTo>
                      <a:pt x="161584" y="19260"/>
                      <a:pt x="161584" y="20377"/>
                      <a:pt x="159351" y="24287"/>
                    </a:cubicBezTo>
                    <a:cubicBezTo>
                      <a:pt x="157119" y="28197"/>
                      <a:pt x="154327" y="29873"/>
                      <a:pt x="150979" y="30990"/>
                    </a:cubicBezTo>
                    <a:cubicBezTo>
                      <a:pt x="147630" y="32107"/>
                      <a:pt x="145676" y="32945"/>
                      <a:pt x="144281" y="36018"/>
                    </a:cubicBezTo>
                    <a:cubicBezTo>
                      <a:pt x="142885" y="39090"/>
                      <a:pt x="135271" y="45513"/>
                      <a:pt x="132001" y="45513"/>
                    </a:cubicBezTo>
                    <a:cubicBezTo>
                      <a:pt x="128651" y="45513"/>
                      <a:pt x="127815" y="47748"/>
                      <a:pt x="127815" y="49703"/>
                    </a:cubicBezTo>
                    <a:cubicBezTo>
                      <a:pt x="127815" y="51658"/>
                      <a:pt x="128651" y="52216"/>
                      <a:pt x="117767" y="59753"/>
                    </a:cubicBezTo>
                    <a:cubicBezTo>
                      <a:pt x="106883" y="67298"/>
                      <a:pt x="101848" y="69015"/>
                      <a:pt x="97952" y="71767"/>
                    </a:cubicBezTo>
                    <a:cubicBezTo>
                      <a:pt x="88463" y="78470"/>
                      <a:pt x="89021" y="79587"/>
                      <a:pt x="78415" y="87408"/>
                    </a:cubicBezTo>
                    <a:cubicBezTo>
                      <a:pt x="66019" y="96547"/>
                      <a:pt x="61670" y="113661"/>
                      <a:pt x="57762" y="117570"/>
                    </a:cubicBezTo>
                    <a:cubicBezTo>
                      <a:pt x="53855" y="121481"/>
                      <a:pt x="52983" y="111062"/>
                      <a:pt x="57762" y="100813"/>
                    </a:cubicBezTo>
                    <a:cubicBezTo>
                      <a:pt x="61670" y="92434"/>
                      <a:pt x="75903" y="74839"/>
                      <a:pt x="81206" y="69533"/>
                    </a:cubicBezTo>
                    <a:cubicBezTo>
                      <a:pt x="86509" y="64226"/>
                      <a:pt x="114558" y="40905"/>
                      <a:pt x="117767" y="37693"/>
                    </a:cubicBezTo>
                    <a:cubicBezTo>
                      <a:pt x="120977" y="34482"/>
                      <a:pt x="177213" y="4737"/>
                      <a:pt x="204006" y="1944"/>
                    </a:cubicBezTo>
                    <a:cubicBezTo>
                      <a:pt x="230800" y="-849"/>
                      <a:pt x="204006" y="3061"/>
                      <a:pt x="204006" y="3061"/>
                    </a:cubicBezTo>
                    <a:close/>
                    <a:moveTo>
                      <a:pt x="31336" y="125312"/>
                    </a:moveTo>
                    <a:cubicBezTo>
                      <a:pt x="31336" y="125312"/>
                      <a:pt x="26390" y="134661"/>
                      <a:pt x="23156" y="142321"/>
                    </a:cubicBezTo>
                    <a:cubicBezTo>
                      <a:pt x="21852" y="145408"/>
                      <a:pt x="24272" y="155726"/>
                      <a:pt x="21481" y="161312"/>
                    </a:cubicBezTo>
                    <a:cubicBezTo>
                      <a:pt x="18690" y="166898"/>
                      <a:pt x="18147" y="170954"/>
                      <a:pt x="18147" y="170954"/>
                    </a:cubicBezTo>
                    <a:cubicBezTo>
                      <a:pt x="18147" y="170954"/>
                      <a:pt x="15400" y="180853"/>
                      <a:pt x="15341" y="187006"/>
                    </a:cubicBezTo>
                    <a:cubicBezTo>
                      <a:pt x="15281" y="193252"/>
                      <a:pt x="8256" y="195778"/>
                      <a:pt x="8256" y="190752"/>
                    </a:cubicBezTo>
                    <a:cubicBezTo>
                      <a:pt x="8256" y="185724"/>
                      <a:pt x="10454" y="177004"/>
                      <a:pt x="12271" y="172205"/>
                    </a:cubicBezTo>
                    <a:cubicBezTo>
                      <a:pt x="14446" y="166459"/>
                      <a:pt x="7706" y="181386"/>
                      <a:pt x="7707" y="182503"/>
                    </a:cubicBezTo>
                    <a:lnTo>
                      <a:pt x="2761" y="203949"/>
                    </a:lnTo>
                    <a:cubicBezTo>
                      <a:pt x="1086" y="205626"/>
                      <a:pt x="0" y="200692"/>
                      <a:pt x="0" y="200692"/>
                    </a:cubicBezTo>
                    <a:cubicBezTo>
                      <a:pt x="0" y="200692"/>
                      <a:pt x="6058" y="155007"/>
                      <a:pt x="39579" y="109440"/>
                    </a:cubicBezTo>
                    <a:cubicBezTo>
                      <a:pt x="40653" y="108080"/>
                      <a:pt x="31336" y="125312"/>
                      <a:pt x="31336" y="125312"/>
                    </a:cubicBezTo>
                    <a:close/>
                    <a:moveTo>
                      <a:pt x="6316" y="351403"/>
                    </a:moveTo>
                    <a:cubicBezTo>
                      <a:pt x="8815" y="351403"/>
                      <a:pt x="6316" y="351403"/>
                      <a:pt x="13280" y="355269"/>
                    </a:cubicBezTo>
                    <a:cubicBezTo>
                      <a:pt x="15233" y="356353"/>
                      <a:pt x="22797" y="364776"/>
                      <a:pt x="24192" y="366173"/>
                    </a:cubicBezTo>
                    <a:cubicBezTo>
                      <a:pt x="25588" y="367570"/>
                      <a:pt x="32985" y="370573"/>
                      <a:pt x="45951" y="390739"/>
                    </a:cubicBezTo>
                    <a:cubicBezTo>
                      <a:pt x="45951" y="390739"/>
                      <a:pt x="59609" y="394369"/>
                      <a:pt x="61842" y="397721"/>
                    </a:cubicBezTo>
                    <a:cubicBezTo>
                      <a:pt x="64075" y="401073"/>
                      <a:pt x="68540" y="396045"/>
                      <a:pt x="71889" y="397721"/>
                    </a:cubicBezTo>
                    <a:cubicBezTo>
                      <a:pt x="75238" y="399397"/>
                      <a:pt x="100374" y="402748"/>
                      <a:pt x="100374" y="427885"/>
                    </a:cubicBezTo>
                    <a:cubicBezTo>
                      <a:pt x="100374" y="427885"/>
                      <a:pt x="101194" y="435984"/>
                      <a:pt x="110404" y="445200"/>
                    </a:cubicBezTo>
                    <a:cubicBezTo>
                      <a:pt x="119614" y="454418"/>
                      <a:pt x="118777" y="461958"/>
                      <a:pt x="118777" y="468102"/>
                    </a:cubicBezTo>
                    <a:cubicBezTo>
                      <a:pt x="118777" y="474248"/>
                      <a:pt x="139430" y="490445"/>
                      <a:pt x="153943" y="498824"/>
                    </a:cubicBezTo>
                    <a:cubicBezTo>
                      <a:pt x="168455" y="507203"/>
                      <a:pt x="185470" y="515088"/>
                      <a:pt x="186370" y="515088"/>
                    </a:cubicBezTo>
                    <a:cubicBezTo>
                      <a:pt x="187164" y="515088"/>
                      <a:pt x="64633" y="489328"/>
                      <a:pt x="6316" y="351403"/>
                    </a:cubicBezTo>
                    <a:cubicBezTo>
                      <a:pt x="6316" y="350373"/>
                      <a:pt x="6316" y="351403"/>
                      <a:pt x="6316" y="351403"/>
                    </a:cubicBezTo>
                    <a:close/>
                    <a:moveTo>
                      <a:pt x="405420" y="372319"/>
                    </a:moveTo>
                    <a:cubicBezTo>
                      <a:pt x="405420" y="372319"/>
                      <a:pt x="412119" y="381222"/>
                      <a:pt x="408770" y="382898"/>
                    </a:cubicBezTo>
                    <a:cubicBezTo>
                      <a:pt x="405420" y="384573"/>
                      <a:pt x="405420" y="393511"/>
                      <a:pt x="405420" y="387925"/>
                    </a:cubicBezTo>
                    <a:cubicBezTo>
                      <a:pt x="405420" y="387925"/>
                      <a:pt x="404863" y="400772"/>
                      <a:pt x="400397" y="408592"/>
                    </a:cubicBezTo>
                    <a:cubicBezTo>
                      <a:pt x="395931" y="416412"/>
                      <a:pt x="400955" y="421440"/>
                      <a:pt x="392583" y="423116"/>
                    </a:cubicBezTo>
                    <a:cubicBezTo>
                      <a:pt x="384210" y="424791"/>
                      <a:pt x="385326" y="419205"/>
                      <a:pt x="385326" y="414737"/>
                    </a:cubicBezTo>
                    <a:cubicBezTo>
                      <a:pt x="385326" y="410269"/>
                      <a:pt x="390350" y="400772"/>
                      <a:pt x="388954" y="397142"/>
                    </a:cubicBezTo>
                    <a:cubicBezTo>
                      <a:pt x="387559" y="393511"/>
                      <a:pt x="389233" y="387367"/>
                      <a:pt x="394815" y="385132"/>
                    </a:cubicBezTo>
                    <a:cubicBezTo>
                      <a:pt x="400397" y="382898"/>
                      <a:pt x="401792" y="375916"/>
                      <a:pt x="405420" y="372319"/>
                    </a:cubicBezTo>
                    <a:close/>
                    <a:moveTo>
                      <a:pt x="315986" y="212197"/>
                    </a:moveTo>
                    <a:cubicBezTo>
                      <a:pt x="316536" y="216997"/>
                      <a:pt x="319459" y="221466"/>
                      <a:pt x="320576" y="222025"/>
                    </a:cubicBezTo>
                    <a:cubicBezTo>
                      <a:pt x="321692" y="222583"/>
                      <a:pt x="328390" y="225376"/>
                      <a:pt x="328390" y="227611"/>
                    </a:cubicBezTo>
                    <a:cubicBezTo>
                      <a:pt x="328390" y="229845"/>
                      <a:pt x="332577" y="234034"/>
                      <a:pt x="332577" y="234034"/>
                    </a:cubicBezTo>
                    <a:cubicBezTo>
                      <a:pt x="337043" y="238503"/>
                      <a:pt x="342903" y="246602"/>
                      <a:pt x="342903" y="249954"/>
                    </a:cubicBezTo>
                    <a:cubicBezTo>
                      <a:pt x="342903" y="253305"/>
                      <a:pt x="346252" y="253305"/>
                      <a:pt x="345693" y="252746"/>
                    </a:cubicBezTo>
                    <a:cubicBezTo>
                      <a:pt x="345693" y="252746"/>
                      <a:pt x="350717" y="254422"/>
                      <a:pt x="350717" y="256099"/>
                    </a:cubicBezTo>
                    <a:cubicBezTo>
                      <a:pt x="350717" y="257543"/>
                      <a:pt x="354624" y="267270"/>
                      <a:pt x="360206" y="267270"/>
                    </a:cubicBezTo>
                    <a:cubicBezTo>
                      <a:pt x="365788" y="267270"/>
                      <a:pt x="369277" y="273275"/>
                      <a:pt x="369277" y="273275"/>
                    </a:cubicBezTo>
                    <a:cubicBezTo>
                      <a:pt x="369277" y="273275"/>
                      <a:pt x="375277" y="276766"/>
                      <a:pt x="375277" y="276766"/>
                    </a:cubicBezTo>
                    <a:cubicBezTo>
                      <a:pt x="375277" y="276766"/>
                      <a:pt x="371291" y="286917"/>
                      <a:pt x="385325" y="280676"/>
                    </a:cubicBezTo>
                    <a:cubicBezTo>
                      <a:pt x="390348" y="278442"/>
                      <a:pt x="393697" y="273414"/>
                      <a:pt x="393697" y="273414"/>
                    </a:cubicBezTo>
                    <a:lnTo>
                      <a:pt x="404303" y="270622"/>
                    </a:lnTo>
                    <a:cubicBezTo>
                      <a:pt x="404303" y="270622"/>
                      <a:pt x="406535" y="272856"/>
                      <a:pt x="404303" y="280676"/>
                    </a:cubicBezTo>
                    <a:cubicBezTo>
                      <a:pt x="402070" y="288497"/>
                      <a:pt x="402767" y="297294"/>
                      <a:pt x="400395" y="299667"/>
                    </a:cubicBezTo>
                    <a:cubicBezTo>
                      <a:pt x="398023" y="302042"/>
                      <a:pt x="394812" y="304137"/>
                      <a:pt x="391465" y="311398"/>
                    </a:cubicBezTo>
                    <a:cubicBezTo>
                      <a:pt x="388115" y="318660"/>
                      <a:pt x="382533" y="324804"/>
                      <a:pt x="379742" y="329273"/>
                    </a:cubicBezTo>
                    <a:cubicBezTo>
                      <a:pt x="376952" y="333741"/>
                      <a:pt x="368022" y="343796"/>
                      <a:pt x="368022" y="351616"/>
                    </a:cubicBezTo>
                    <a:cubicBezTo>
                      <a:pt x="368022" y="359436"/>
                      <a:pt x="366345" y="363347"/>
                      <a:pt x="370812" y="367815"/>
                    </a:cubicBezTo>
                    <a:cubicBezTo>
                      <a:pt x="375277" y="372284"/>
                      <a:pt x="375277" y="373960"/>
                      <a:pt x="375277" y="381779"/>
                    </a:cubicBezTo>
                    <a:cubicBezTo>
                      <a:pt x="375277" y="389600"/>
                      <a:pt x="376672" y="394068"/>
                      <a:pt x="369277" y="398537"/>
                    </a:cubicBezTo>
                    <a:cubicBezTo>
                      <a:pt x="361881" y="403005"/>
                      <a:pt x="357974" y="409150"/>
                      <a:pt x="357974" y="411384"/>
                    </a:cubicBezTo>
                    <a:cubicBezTo>
                      <a:pt x="357974" y="413618"/>
                      <a:pt x="360765" y="423115"/>
                      <a:pt x="353508" y="434286"/>
                    </a:cubicBezTo>
                    <a:cubicBezTo>
                      <a:pt x="350232" y="439330"/>
                      <a:pt x="353508" y="434286"/>
                      <a:pt x="353508" y="434286"/>
                    </a:cubicBezTo>
                    <a:cubicBezTo>
                      <a:pt x="353508" y="434286"/>
                      <a:pt x="353508" y="439872"/>
                      <a:pt x="346252" y="453278"/>
                    </a:cubicBezTo>
                    <a:cubicBezTo>
                      <a:pt x="338995" y="466683"/>
                      <a:pt x="334531" y="465567"/>
                      <a:pt x="328390" y="467243"/>
                    </a:cubicBezTo>
                    <a:cubicBezTo>
                      <a:pt x="322251" y="468918"/>
                      <a:pt x="317785" y="474175"/>
                      <a:pt x="317785" y="474175"/>
                    </a:cubicBezTo>
                    <a:cubicBezTo>
                      <a:pt x="317785" y="474175"/>
                      <a:pt x="315552" y="475061"/>
                      <a:pt x="308854" y="462774"/>
                    </a:cubicBezTo>
                    <a:cubicBezTo>
                      <a:pt x="302155" y="450485"/>
                      <a:pt x="303831" y="463332"/>
                      <a:pt x="300481" y="458305"/>
                    </a:cubicBezTo>
                    <a:cubicBezTo>
                      <a:pt x="297132" y="453278"/>
                      <a:pt x="293225" y="444341"/>
                      <a:pt x="292666" y="443223"/>
                    </a:cubicBezTo>
                    <a:cubicBezTo>
                      <a:pt x="292109" y="442106"/>
                      <a:pt x="290992" y="440989"/>
                      <a:pt x="288201" y="435963"/>
                    </a:cubicBezTo>
                    <a:cubicBezTo>
                      <a:pt x="285410" y="430934"/>
                      <a:pt x="283735" y="431492"/>
                      <a:pt x="280666" y="428421"/>
                    </a:cubicBezTo>
                    <a:cubicBezTo>
                      <a:pt x="277596" y="425348"/>
                      <a:pt x="273506" y="412652"/>
                      <a:pt x="275363" y="399655"/>
                    </a:cubicBezTo>
                    <a:cubicBezTo>
                      <a:pt x="275921" y="395744"/>
                      <a:pt x="270340" y="386248"/>
                      <a:pt x="265316" y="380103"/>
                    </a:cubicBezTo>
                    <a:cubicBezTo>
                      <a:pt x="260292" y="373960"/>
                      <a:pt x="254710" y="370049"/>
                      <a:pt x="249687" y="367815"/>
                    </a:cubicBezTo>
                    <a:cubicBezTo>
                      <a:pt x="244663" y="365581"/>
                      <a:pt x="244104" y="356643"/>
                      <a:pt x="243547" y="353292"/>
                    </a:cubicBezTo>
                    <a:cubicBezTo>
                      <a:pt x="242989" y="349940"/>
                      <a:pt x="236430" y="337791"/>
                      <a:pt x="230988" y="340723"/>
                    </a:cubicBezTo>
                    <a:cubicBezTo>
                      <a:pt x="225547" y="343657"/>
                      <a:pt x="224011" y="345472"/>
                      <a:pt x="220940" y="339048"/>
                    </a:cubicBezTo>
                    <a:cubicBezTo>
                      <a:pt x="217871" y="332625"/>
                      <a:pt x="199451" y="347705"/>
                      <a:pt x="195543" y="351616"/>
                    </a:cubicBezTo>
                    <a:cubicBezTo>
                      <a:pt x="191636" y="355526"/>
                      <a:pt x="187171" y="349382"/>
                      <a:pt x="174333" y="354967"/>
                    </a:cubicBezTo>
                    <a:cubicBezTo>
                      <a:pt x="161493" y="360553"/>
                      <a:pt x="166518" y="354967"/>
                      <a:pt x="154234" y="351616"/>
                    </a:cubicBezTo>
                    <a:cubicBezTo>
                      <a:pt x="141957" y="348264"/>
                      <a:pt x="148097" y="341561"/>
                      <a:pt x="134144" y="335417"/>
                    </a:cubicBezTo>
                    <a:cubicBezTo>
                      <a:pt x="120188" y="329273"/>
                      <a:pt x="125213" y="325921"/>
                      <a:pt x="125213" y="322569"/>
                    </a:cubicBezTo>
                    <a:cubicBezTo>
                      <a:pt x="125213" y="319218"/>
                      <a:pt x="126329" y="305812"/>
                      <a:pt x="121864" y="297992"/>
                    </a:cubicBezTo>
                    <a:cubicBezTo>
                      <a:pt x="117398" y="290172"/>
                      <a:pt x="119243" y="282632"/>
                      <a:pt x="122840" y="273275"/>
                    </a:cubicBezTo>
                    <a:cubicBezTo>
                      <a:pt x="126887" y="263918"/>
                      <a:pt x="130232" y="256657"/>
                      <a:pt x="135256" y="253305"/>
                    </a:cubicBezTo>
                    <a:cubicBezTo>
                      <a:pt x="140283" y="249954"/>
                      <a:pt x="133581" y="247720"/>
                      <a:pt x="135256" y="242134"/>
                    </a:cubicBezTo>
                    <a:cubicBezTo>
                      <a:pt x="136931" y="236548"/>
                      <a:pt x="148097" y="228728"/>
                      <a:pt x="148097" y="220349"/>
                    </a:cubicBezTo>
                    <a:cubicBezTo>
                      <a:pt x="148097" y="211970"/>
                      <a:pt x="150329" y="223701"/>
                      <a:pt x="157024" y="220349"/>
                    </a:cubicBezTo>
                    <a:cubicBezTo>
                      <a:pt x="163727" y="216997"/>
                      <a:pt x="171541" y="214204"/>
                      <a:pt x="176565" y="209177"/>
                    </a:cubicBezTo>
                    <a:cubicBezTo>
                      <a:pt x="181588" y="204150"/>
                      <a:pt x="186613" y="203033"/>
                      <a:pt x="192753" y="201916"/>
                    </a:cubicBezTo>
                    <a:cubicBezTo>
                      <a:pt x="198893" y="200799"/>
                      <a:pt x="207265" y="197447"/>
                      <a:pt x="210614" y="197447"/>
                    </a:cubicBezTo>
                    <a:cubicBezTo>
                      <a:pt x="213963" y="197447"/>
                      <a:pt x="214521" y="203592"/>
                      <a:pt x="215079" y="204708"/>
                    </a:cubicBezTo>
                    <a:cubicBezTo>
                      <a:pt x="215638" y="205826"/>
                      <a:pt x="209220" y="209736"/>
                      <a:pt x="215079" y="211411"/>
                    </a:cubicBezTo>
                    <a:cubicBezTo>
                      <a:pt x="220940" y="213087"/>
                      <a:pt x="230708" y="215322"/>
                      <a:pt x="234058" y="215322"/>
                    </a:cubicBezTo>
                    <a:cubicBezTo>
                      <a:pt x="237407" y="215322"/>
                      <a:pt x="255539" y="223746"/>
                      <a:pt x="257501" y="215322"/>
                    </a:cubicBezTo>
                    <a:cubicBezTo>
                      <a:pt x="259714" y="205821"/>
                      <a:pt x="265316" y="205826"/>
                      <a:pt x="272014" y="207501"/>
                    </a:cubicBezTo>
                    <a:cubicBezTo>
                      <a:pt x="278713" y="209177"/>
                      <a:pt x="282620" y="210294"/>
                      <a:pt x="288201" y="207501"/>
                    </a:cubicBezTo>
                    <a:cubicBezTo>
                      <a:pt x="293783" y="204708"/>
                      <a:pt x="301598" y="201916"/>
                      <a:pt x="311087" y="201916"/>
                    </a:cubicBezTo>
                    <a:cubicBezTo>
                      <a:pt x="320576" y="201916"/>
                      <a:pt x="317785" y="179573"/>
                      <a:pt x="317785" y="176221"/>
                    </a:cubicBezTo>
                    <a:cubicBezTo>
                      <a:pt x="317785" y="172870"/>
                      <a:pt x="312133" y="171822"/>
                      <a:pt x="308854" y="175103"/>
                    </a:cubicBezTo>
                    <a:cubicBezTo>
                      <a:pt x="305575" y="178386"/>
                      <a:pt x="307179" y="181807"/>
                      <a:pt x="300481" y="179014"/>
                    </a:cubicBezTo>
                    <a:cubicBezTo>
                      <a:pt x="293783" y="176221"/>
                      <a:pt x="292248" y="186695"/>
                      <a:pt x="282061" y="181248"/>
                    </a:cubicBezTo>
                    <a:cubicBezTo>
                      <a:pt x="271874" y="175802"/>
                      <a:pt x="278852" y="171055"/>
                      <a:pt x="269735" y="168121"/>
                    </a:cubicBezTo>
                    <a:cubicBezTo>
                      <a:pt x="261269" y="165189"/>
                      <a:pt x="254710" y="173986"/>
                      <a:pt x="257501" y="175103"/>
                    </a:cubicBezTo>
                    <a:cubicBezTo>
                      <a:pt x="260292" y="176221"/>
                      <a:pt x="273130" y="192420"/>
                      <a:pt x="260292" y="185717"/>
                    </a:cubicBezTo>
                    <a:cubicBezTo>
                      <a:pt x="247454" y="179014"/>
                      <a:pt x="252477" y="170636"/>
                      <a:pt x="248012" y="173428"/>
                    </a:cubicBezTo>
                    <a:cubicBezTo>
                      <a:pt x="243547" y="176221"/>
                      <a:pt x="247296" y="170954"/>
                      <a:pt x="241314" y="166726"/>
                    </a:cubicBezTo>
                    <a:cubicBezTo>
                      <a:pt x="233376" y="161115"/>
                      <a:pt x="222615" y="162256"/>
                      <a:pt x="222615" y="158068"/>
                    </a:cubicBezTo>
                    <a:cubicBezTo>
                      <a:pt x="222615" y="153878"/>
                      <a:pt x="216754" y="149968"/>
                      <a:pt x="215079" y="153319"/>
                    </a:cubicBezTo>
                    <a:cubicBezTo>
                      <a:pt x="213406" y="156670"/>
                      <a:pt x="214242" y="162536"/>
                      <a:pt x="222615" y="165887"/>
                    </a:cubicBezTo>
                    <a:cubicBezTo>
                      <a:pt x="230988" y="169239"/>
                      <a:pt x="236702" y="172164"/>
                      <a:pt x="238097" y="173560"/>
                    </a:cubicBezTo>
                    <a:cubicBezTo>
                      <a:pt x="239492" y="174956"/>
                      <a:pt x="239640" y="176221"/>
                      <a:pt x="235732" y="176221"/>
                    </a:cubicBezTo>
                    <a:cubicBezTo>
                      <a:pt x="231825" y="176221"/>
                      <a:pt x="240477" y="181528"/>
                      <a:pt x="236291" y="185717"/>
                    </a:cubicBezTo>
                    <a:cubicBezTo>
                      <a:pt x="232104" y="189907"/>
                      <a:pt x="227081" y="191023"/>
                      <a:pt x="229034" y="190745"/>
                    </a:cubicBezTo>
                    <a:cubicBezTo>
                      <a:pt x="230988" y="190465"/>
                      <a:pt x="240756" y="200799"/>
                      <a:pt x="222615" y="194375"/>
                    </a:cubicBezTo>
                    <a:cubicBezTo>
                      <a:pt x="204474" y="187951"/>
                      <a:pt x="222057" y="190745"/>
                      <a:pt x="226522" y="188231"/>
                    </a:cubicBezTo>
                    <a:cubicBezTo>
                      <a:pt x="230988" y="185717"/>
                      <a:pt x="244104" y="178455"/>
                      <a:pt x="218429" y="176221"/>
                    </a:cubicBezTo>
                    <a:cubicBezTo>
                      <a:pt x="192753" y="173987"/>
                      <a:pt x="210614" y="174545"/>
                      <a:pt x="206429" y="168121"/>
                    </a:cubicBezTo>
                    <a:cubicBezTo>
                      <a:pt x="202241" y="161698"/>
                      <a:pt x="195543" y="169519"/>
                      <a:pt x="195543" y="170636"/>
                    </a:cubicBezTo>
                    <a:cubicBezTo>
                      <a:pt x="195543" y="171753"/>
                      <a:pt x="187171" y="173428"/>
                      <a:pt x="183822" y="173428"/>
                    </a:cubicBezTo>
                    <a:cubicBezTo>
                      <a:pt x="180473" y="173428"/>
                      <a:pt x="181799" y="185508"/>
                      <a:pt x="174333" y="190745"/>
                    </a:cubicBezTo>
                    <a:cubicBezTo>
                      <a:pt x="166867" y="195980"/>
                      <a:pt x="171541" y="200241"/>
                      <a:pt x="169868" y="204708"/>
                    </a:cubicBezTo>
                    <a:cubicBezTo>
                      <a:pt x="168193" y="209177"/>
                      <a:pt x="161495" y="218115"/>
                      <a:pt x="144191" y="211411"/>
                    </a:cubicBezTo>
                    <a:cubicBezTo>
                      <a:pt x="126887" y="204708"/>
                      <a:pt x="140689" y="205599"/>
                      <a:pt x="136931" y="197447"/>
                    </a:cubicBezTo>
                    <a:cubicBezTo>
                      <a:pt x="131808" y="186336"/>
                      <a:pt x="147424" y="177813"/>
                      <a:pt x="145866" y="179014"/>
                    </a:cubicBezTo>
                    <a:cubicBezTo>
                      <a:pt x="145866" y="179014"/>
                      <a:pt x="165402" y="171194"/>
                      <a:pt x="162053" y="165887"/>
                    </a:cubicBezTo>
                    <a:cubicBezTo>
                      <a:pt x="158697" y="160580"/>
                      <a:pt x="158697" y="159464"/>
                      <a:pt x="151447" y="159464"/>
                    </a:cubicBezTo>
                    <a:cubicBezTo>
                      <a:pt x="144191" y="159464"/>
                      <a:pt x="147261" y="151922"/>
                      <a:pt x="157024" y="149968"/>
                    </a:cubicBezTo>
                    <a:cubicBezTo>
                      <a:pt x="166797" y="148012"/>
                      <a:pt x="167914" y="138517"/>
                      <a:pt x="175449" y="132651"/>
                    </a:cubicBezTo>
                    <a:cubicBezTo>
                      <a:pt x="182984" y="126787"/>
                      <a:pt x="176565" y="125391"/>
                      <a:pt x="186613" y="122039"/>
                    </a:cubicBezTo>
                    <a:cubicBezTo>
                      <a:pt x="196659" y="118688"/>
                      <a:pt x="185491" y="105383"/>
                      <a:pt x="197218" y="102488"/>
                    </a:cubicBezTo>
                    <a:cubicBezTo>
                      <a:pt x="202785" y="101113"/>
                      <a:pt x="203884" y="113763"/>
                      <a:pt x="206429" y="100534"/>
                    </a:cubicBezTo>
                    <a:cubicBezTo>
                      <a:pt x="207326" y="95863"/>
                      <a:pt x="200009" y="90758"/>
                      <a:pt x="198614" y="89362"/>
                    </a:cubicBezTo>
                    <a:cubicBezTo>
                      <a:pt x="197218" y="87965"/>
                      <a:pt x="190939" y="104583"/>
                      <a:pt x="186613" y="100254"/>
                    </a:cubicBezTo>
                    <a:cubicBezTo>
                      <a:pt x="182286" y="95925"/>
                      <a:pt x="178798" y="93551"/>
                      <a:pt x="182427" y="87406"/>
                    </a:cubicBezTo>
                    <a:cubicBezTo>
                      <a:pt x="185068" y="82934"/>
                      <a:pt x="201683" y="66739"/>
                      <a:pt x="203359" y="60594"/>
                    </a:cubicBezTo>
                    <a:cubicBezTo>
                      <a:pt x="205033" y="54450"/>
                      <a:pt x="207824" y="49423"/>
                      <a:pt x="218429" y="43279"/>
                    </a:cubicBezTo>
                    <a:cubicBezTo>
                      <a:pt x="229034" y="37134"/>
                      <a:pt x="249687" y="26521"/>
                      <a:pt x="257501" y="30431"/>
                    </a:cubicBezTo>
                    <a:cubicBezTo>
                      <a:pt x="265316" y="34341"/>
                      <a:pt x="270897" y="40486"/>
                      <a:pt x="277875" y="29035"/>
                    </a:cubicBezTo>
                    <a:cubicBezTo>
                      <a:pt x="284853" y="17584"/>
                      <a:pt x="285968" y="22611"/>
                      <a:pt x="285968" y="22611"/>
                    </a:cubicBezTo>
                    <a:cubicBezTo>
                      <a:pt x="276420" y="16427"/>
                      <a:pt x="271176" y="11440"/>
                      <a:pt x="269735" y="6971"/>
                    </a:cubicBezTo>
                    <a:cubicBezTo>
                      <a:pt x="267269" y="2502"/>
                      <a:pt x="277037" y="826"/>
                      <a:pt x="276479" y="6971"/>
                    </a:cubicBezTo>
                    <a:cubicBezTo>
                      <a:pt x="275134" y="21778"/>
                      <a:pt x="308854" y="18980"/>
                      <a:pt x="308854" y="18980"/>
                    </a:cubicBezTo>
                    <a:cubicBezTo>
                      <a:pt x="308854" y="18980"/>
                      <a:pt x="298807" y="17025"/>
                      <a:pt x="297412" y="13394"/>
                    </a:cubicBezTo>
                    <a:cubicBezTo>
                      <a:pt x="296016" y="9763"/>
                      <a:pt x="304389" y="10602"/>
                      <a:pt x="311087" y="11998"/>
                    </a:cubicBezTo>
                    <a:cubicBezTo>
                      <a:pt x="317785" y="13394"/>
                      <a:pt x="314714" y="8367"/>
                      <a:pt x="308854" y="6971"/>
                    </a:cubicBezTo>
                    <a:cubicBezTo>
                      <a:pt x="302992" y="5574"/>
                      <a:pt x="306621" y="0"/>
                      <a:pt x="305505" y="1385"/>
                    </a:cubicBezTo>
                    <a:cubicBezTo>
                      <a:pt x="304389" y="2502"/>
                      <a:pt x="298526" y="1106"/>
                      <a:pt x="298526" y="1106"/>
                    </a:cubicBezTo>
                    <a:cubicBezTo>
                      <a:pt x="295179" y="-2237"/>
                      <a:pt x="362997" y="-850"/>
                      <a:pt x="432211" y="47189"/>
                    </a:cubicBezTo>
                    <a:cubicBezTo>
                      <a:pt x="501426" y="95226"/>
                      <a:pt x="525428" y="167284"/>
                      <a:pt x="534358" y="197447"/>
                    </a:cubicBezTo>
                    <a:cubicBezTo>
                      <a:pt x="534358" y="197447"/>
                      <a:pt x="531289" y="194934"/>
                      <a:pt x="531568" y="197447"/>
                    </a:cubicBezTo>
                    <a:cubicBezTo>
                      <a:pt x="531846" y="199961"/>
                      <a:pt x="539471" y="229845"/>
                      <a:pt x="539471" y="235946"/>
                    </a:cubicBezTo>
                    <a:cubicBezTo>
                      <a:pt x="539471" y="241016"/>
                      <a:pt x="537708" y="248836"/>
                      <a:pt x="537708" y="251071"/>
                    </a:cubicBezTo>
                    <a:cubicBezTo>
                      <a:pt x="537708" y="253305"/>
                      <a:pt x="536869" y="240737"/>
                      <a:pt x="531568" y="235946"/>
                    </a:cubicBezTo>
                    <a:cubicBezTo>
                      <a:pt x="526264" y="230125"/>
                      <a:pt x="531568" y="251071"/>
                      <a:pt x="531568" y="251071"/>
                    </a:cubicBezTo>
                    <a:cubicBezTo>
                      <a:pt x="531568" y="251071"/>
                      <a:pt x="539471" y="276766"/>
                      <a:pt x="539471" y="281235"/>
                    </a:cubicBezTo>
                    <a:cubicBezTo>
                      <a:pt x="539471" y="285703"/>
                      <a:pt x="537708" y="300785"/>
                      <a:pt x="537708" y="290730"/>
                    </a:cubicBezTo>
                    <a:cubicBezTo>
                      <a:pt x="537708" y="290730"/>
                      <a:pt x="537148" y="318660"/>
                      <a:pt x="534358" y="319218"/>
                    </a:cubicBezTo>
                    <a:cubicBezTo>
                      <a:pt x="531568" y="319777"/>
                      <a:pt x="536481" y="291139"/>
                      <a:pt x="528777" y="273414"/>
                    </a:cubicBezTo>
                    <a:cubicBezTo>
                      <a:pt x="525353" y="265539"/>
                      <a:pt x="534358" y="276766"/>
                      <a:pt x="534358" y="273414"/>
                    </a:cubicBezTo>
                    <a:cubicBezTo>
                      <a:pt x="534358" y="270063"/>
                      <a:pt x="528928" y="251068"/>
                      <a:pt x="528777" y="248278"/>
                    </a:cubicBezTo>
                    <a:cubicBezTo>
                      <a:pt x="528100" y="235946"/>
                      <a:pt x="529785" y="227105"/>
                      <a:pt x="527552" y="223195"/>
                    </a:cubicBezTo>
                    <a:cubicBezTo>
                      <a:pt x="525319" y="219285"/>
                      <a:pt x="523154" y="220997"/>
                      <a:pt x="517891" y="209457"/>
                    </a:cubicBezTo>
                    <a:cubicBezTo>
                      <a:pt x="513928" y="200766"/>
                      <a:pt x="509241" y="196889"/>
                      <a:pt x="510915" y="197447"/>
                    </a:cubicBezTo>
                    <a:cubicBezTo>
                      <a:pt x="510915" y="197447"/>
                      <a:pt x="504676" y="189508"/>
                      <a:pt x="502542" y="203033"/>
                    </a:cubicBezTo>
                    <a:cubicBezTo>
                      <a:pt x="500867" y="213647"/>
                      <a:pt x="498634" y="225935"/>
                      <a:pt x="495286" y="232080"/>
                    </a:cubicBezTo>
                    <a:cubicBezTo>
                      <a:pt x="489046" y="243528"/>
                      <a:pt x="498246" y="262004"/>
                      <a:pt x="493053" y="265036"/>
                    </a:cubicBezTo>
                    <a:cubicBezTo>
                      <a:pt x="486354" y="268947"/>
                      <a:pt x="486914" y="256099"/>
                      <a:pt x="483564" y="251071"/>
                    </a:cubicBezTo>
                    <a:cubicBezTo>
                      <a:pt x="483564" y="251071"/>
                      <a:pt x="471842" y="227052"/>
                      <a:pt x="471842" y="222583"/>
                    </a:cubicBezTo>
                    <a:cubicBezTo>
                      <a:pt x="471842" y="218115"/>
                      <a:pt x="470986" y="215497"/>
                      <a:pt x="468752" y="215497"/>
                    </a:cubicBezTo>
                    <a:cubicBezTo>
                      <a:pt x="466005" y="215497"/>
                      <a:pt x="463258" y="216597"/>
                      <a:pt x="458446" y="213087"/>
                    </a:cubicBezTo>
                    <a:cubicBezTo>
                      <a:pt x="446301" y="204229"/>
                      <a:pt x="451160" y="209465"/>
                      <a:pt x="451717" y="208348"/>
                    </a:cubicBezTo>
                    <a:cubicBezTo>
                      <a:pt x="452275" y="207231"/>
                      <a:pt x="445608" y="207501"/>
                      <a:pt x="445608" y="201916"/>
                    </a:cubicBezTo>
                    <a:cubicBezTo>
                      <a:pt x="445608" y="196330"/>
                      <a:pt x="427188" y="209736"/>
                      <a:pt x="418815" y="205826"/>
                    </a:cubicBezTo>
                    <a:cubicBezTo>
                      <a:pt x="410443" y="201916"/>
                      <a:pt x="412117" y="199682"/>
                      <a:pt x="409885" y="199682"/>
                    </a:cubicBezTo>
                    <a:cubicBezTo>
                      <a:pt x="407651" y="199682"/>
                      <a:pt x="405139" y="199961"/>
                      <a:pt x="403186" y="201916"/>
                    </a:cubicBezTo>
                    <a:cubicBezTo>
                      <a:pt x="401233" y="203871"/>
                      <a:pt x="396488" y="204150"/>
                      <a:pt x="392022" y="201916"/>
                    </a:cubicBezTo>
                    <a:cubicBezTo>
                      <a:pt x="387557" y="199682"/>
                      <a:pt x="379338" y="187196"/>
                      <a:pt x="374161" y="195213"/>
                    </a:cubicBezTo>
                    <a:cubicBezTo>
                      <a:pt x="374161" y="195213"/>
                      <a:pt x="376983" y="204499"/>
                      <a:pt x="385325" y="208619"/>
                    </a:cubicBezTo>
                    <a:cubicBezTo>
                      <a:pt x="389328" y="210597"/>
                      <a:pt x="401711" y="215497"/>
                      <a:pt x="409885" y="207798"/>
                    </a:cubicBezTo>
                    <a:cubicBezTo>
                      <a:pt x="414846" y="203124"/>
                      <a:pt x="409326" y="210854"/>
                      <a:pt x="418815" y="213087"/>
                    </a:cubicBezTo>
                    <a:cubicBezTo>
                      <a:pt x="428304" y="215322"/>
                      <a:pt x="425513" y="232079"/>
                      <a:pt x="414350" y="242692"/>
                    </a:cubicBezTo>
                    <a:cubicBezTo>
                      <a:pt x="403186" y="253305"/>
                      <a:pt x="403745" y="258332"/>
                      <a:pt x="397047" y="261684"/>
                    </a:cubicBezTo>
                    <a:cubicBezTo>
                      <a:pt x="391034" y="264693"/>
                      <a:pt x="383650" y="268947"/>
                      <a:pt x="380859" y="271739"/>
                    </a:cubicBezTo>
                    <a:cubicBezTo>
                      <a:pt x="378068" y="274532"/>
                      <a:pt x="373603" y="277324"/>
                      <a:pt x="369695" y="260568"/>
                    </a:cubicBezTo>
                    <a:cubicBezTo>
                      <a:pt x="365788" y="243810"/>
                      <a:pt x="367743" y="248557"/>
                      <a:pt x="358532" y="246603"/>
                    </a:cubicBezTo>
                    <a:cubicBezTo>
                      <a:pt x="349322" y="244648"/>
                      <a:pt x="347369" y="234313"/>
                      <a:pt x="343182" y="231241"/>
                    </a:cubicBezTo>
                    <a:cubicBezTo>
                      <a:pt x="338995" y="228169"/>
                      <a:pt x="323130" y="213297"/>
                      <a:pt x="315986" y="212197"/>
                    </a:cubicBezTo>
                    <a:close/>
                    <a:moveTo>
                      <a:pt x="236293" y="55569"/>
                    </a:moveTo>
                    <a:cubicBezTo>
                      <a:pt x="236293" y="55569"/>
                      <a:pt x="227362" y="55569"/>
                      <a:pt x="227362" y="58361"/>
                    </a:cubicBezTo>
                    <a:cubicBezTo>
                      <a:pt x="227362" y="61155"/>
                      <a:pt x="219548" y="72326"/>
                      <a:pt x="217873" y="74002"/>
                    </a:cubicBezTo>
                    <a:cubicBezTo>
                      <a:pt x="216199" y="75678"/>
                      <a:pt x="229594" y="82940"/>
                      <a:pt x="220664" y="90201"/>
                    </a:cubicBezTo>
                    <a:cubicBezTo>
                      <a:pt x="211733" y="97462"/>
                      <a:pt x="222339" y="101373"/>
                      <a:pt x="222339" y="101373"/>
                    </a:cubicBezTo>
                    <a:lnTo>
                      <a:pt x="214524" y="104165"/>
                    </a:lnTo>
                    <a:cubicBezTo>
                      <a:pt x="214524" y="104165"/>
                      <a:pt x="212849" y="107516"/>
                      <a:pt x="211175" y="107516"/>
                    </a:cubicBezTo>
                    <a:cubicBezTo>
                      <a:pt x="209501" y="107517"/>
                      <a:pt x="208960" y="113661"/>
                      <a:pt x="208960" y="113661"/>
                    </a:cubicBezTo>
                    <a:cubicBezTo>
                      <a:pt x="208960" y="113661"/>
                      <a:pt x="224572" y="106399"/>
                      <a:pt x="227362" y="106399"/>
                    </a:cubicBezTo>
                    <a:cubicBezTo>
                      <a:pt x="230153" y="106399"/>
                      <a:pt x="234060" y="105282"/>
                      <a:pt x="234060" y="97462"/>
                    </a:cubicBezTo>
                    <a:cubicBezTo>
                      <a:pt x="234060" y="89642"/>
                      <a:pt x="236851" y="87967"/>
                      <a:pt x="237967" y="88525"/>
                    </a:cubicBezTo>
                    <a:cubicBezTo>
                      <a:pt x="239084" y="89084"/>
                      <a:pt x="242712" y="83777"/>
                      <a:pt x="242712" y="83777"/>
                    </a:cubicBezTo>
                    <a:cubicBezTo>
                      <a:pt x="242712" y="83777"/>
                      <a:pt x="248531" y="76814"/>
                      <a:pt x="254713" y="74002"/>
                    </a:cubicBezTo>
                    <a:cubicBezTo>
                      <a:pt x="260853" y="71209"/>
                      <a:pt x="256108" y="69254"/>
                      <a:pt x="242712" y="77354"/>
                    </a:cubicBezTo>
                    <a:cubicBezTo>
                      <a:pt x="229316" y="85453"/>
                      <a:pt x="230432" y="75119"/>
                      <a:pt x="230432" y="71488"/>
                    </a:cubicBezTo>
                    <a:cubicBezTo>
                      <a:pt x="230432" y="67857"/>
                      <a:pt x="231827" y="62830"/>
                      <a:pt x="234060" y="60596"/>
                    </a:cubicBezTo>
                    <a:cubicBezTo>
                      <a:pt x="236293" y="58361"/>
                      <a:pt x="236293" y="55569"/>
                      <a:pt x="236293" y="55569"/>
                    </a:cubicBezTo>
                    <a:close/>
                    <a:moveTo>
                      <a:pt x="285764" y="136860"/>
                    </a:moveTo>
                    <a:cubicBezTo>
                      <a:pt x="283737" y="139915"/>
                      <a:pt x="278713" y="141591"/>
                      <a:pt x="278713" y="144943"/>
                    </a:cubicBezTo>
                    <a:cubicBezTo>
                      <a:pt x="278713" y="148294"/>
                      <a:pt x="280108" y="146330"/>
                      <a:pt x="278713" y="147736"/>
                    </a:cubicBezTo>
                    <a:cubicBezTo>
                      <a:pt x="277317" y="149132"/>
                      <a:pt x="277038" y="150250"/>
                      <a:pt x="278713" y="156115"/>
                    </a:cubicBezTo>
                    <a:cubicBezTo>
                      <a:pt x="280388" y="161980"/>
                      <a:pt x="283737" y="158907"/>
                      <a:pt x="283737" y="158907"/>
                    </a:cubicBezTo>
                    <a:cubicBezTo>
                      <a:pt x="283737" y="158907"/>
                      <a:pt x="296575" y="155556"/>
                      <a:pt x="298807" y="153322"/>
                    </a:cubicBezTo>
                    <a:cubicBezTo>
                      <a:pt x="301040" y="151087"/>
                      <a:pt x="304948" y="151646"/>
                      <a:pt x="307181" y="151646"/>
                    </a:cubicBezTo>
                    <a:cubicBezTo>
                      <a:pt x="309413" y="151646"/>
                      <a:pt x="314994" y="150250"/>
                      <a:pt x="317507" y="150250"/>
                    </a:cubicBezTo>
                    <a:cubicBezTo>
                      <a:pt x="320019" y="150250"/>
                      <a:pt x="327274" y="148853"/>
                      <a:pt x="331182" y="144943"/>
                    </a:cubicBezTo>
                    <a:cubicBezTo>
                      <a:pt x="335089" y="141032"/>
                      <a:pt x="323926" y="141591"/>
                      <a:pt x="320019" y="139915"/>
                    </a:cubicBezTo>
                    <a:cubicBezTo>
                      <a:pt x="316111" y="138239"/>
                      <a:pt x="307181" y="137681"/>
                      <a:pt x="304948" y="137681"/>
                    </a:cubicBezTo>
                    <a:cubicBezTo>
                      <a:pt x="302715" y="137681"/>
                      <a:pt x="294901" y="141591"/>
                      <a:pt x="290993" y="139915"/>
                    </a:cubicBezTo>
                    <a:cubicBezTo>
                      <a:pt x="290993" y="139915"/>
                      <a:pt x="301598" y="129302"/>
                      <a:pt x="292667" y="133771"/>
                    </a:cubicBezTo>
                    <a:cubicBezTo>
                      <a:pt x="283737" y="138239"/>
                      <a:pt x="285764" y="136860"/>
                      <a:pt x="285764" y="136860"/>
                    </a:cubicBezTo>
                    <a:close/>
                    <a:moveTo>
                      <a:pt x="355744" y="118688"/>
                    </a:moveTo>
                    <a:cubicBezTo>
                      <a:pt x="354069" y="118688"/>
                      <a:pt x="355185" y="117571"/>
                      <a:pt x="351836" y="119805"/>
                    </a:cubicBezTo>
                    <a:cubicBezTo>
                      <a:pt x="348487" y="122040"/>
                      <a:pt x="346812" y="122598"/>
                      <a:pt x="346254" y="123716"/>
                    </a:cubicBezTo>
                    <a:cubicBezTo>
                      <a:pt x="345696" y="124832"/>
                      <a:pt x="347650" y="126788"/>
                      <a:pt x="346254" y="128184"/>
                    </a:cubicBezTo>
                    <a:cubicBezTo>
                      <a:pt x="344858" y="129581"/>
                      <a:pt x="344579" y="133771"/>
                      <a:pt x="346254" y="133771"/>
                    </a:cubicBezTo>
                    <a:cubicBezTo>
                      <a:pt x="347929" y="133771"/>
                      <a:pt x="351836" y="134887"/>
                      <a:pt x="351836" y="136005"/>
                    </a:cubicBezTo>
                    <a:cubicBezTo>
                      <a:pt x="351836" y="137122"/>
                      <a:pt x="355744" y="138797"/>
                      <a:pt x="355744" y="139914"/>
                    </a:cubicBezTo>
                    <a:cubicBezTo>
                      <a:pt x="355744" y="141032"/>
                      <a:pt x="358813" y="142986"/>
                      <a:pt x="358813" y="142986"/>
                    </a:cubicBezTo>
                    <a:cubicBezTo>
                      <a:pt x="358813" y="142986"/>
                      <a:pt x="358813" y="142429"/>
                      <a:pt x="358813" y="144383"/>
                    </a:cubicBezTo>
                    <a:cubicBezTo>
                      <a:pt x="358813" y="146339"/>
                      <a:pt x="362721" y="150248"/>
                      <a:pt x="362721" y="150248"/>
                    </a:cubicBezTo>
                    <a:cubicBezTo>
                      <a:pt x="362721" y="150248"/>
                      <a:pt x="362721" y="153879"/>
                      <a:pt x="362721" y="154996"/>
                    </a:cubicBezTo>
                    <a:cubicBezTo>
                      <a:pt x="362721" y="156113"/>
                      <a:pt x="366348" y="158924"/>
                      <a:pt x="369698" y="158924"/>
                    </a:cubicBezTo>
                    <a:cubicBezTo>
                      <a:pt x="373047" y="158924"/>
                      <a:pt x="378070" y="158924"/>
                      <a:pt x="379745" y="158924"/>
                    </a:cubicBezTo>
                    <a:cubicBezTo>
                      <a:pt x="381420" y="158924"/>
                      <a:pt x="381420" y="158924"/>
                      <a:pt x="381699" y="156951"/>
                    </a:cubicBezTo>
                    <a:cubicBezTo>
                      <a:pt x="381978" y="154996"/>
                      <a:pt x="380024" y="150807"/>
                      <a:pt x="378070" y="148852"/>
                    </a:cubicBezTo>
                    <a:cubicBezTo>
                      <a:pt x="376116" y="146897"/>
                      <a:pt x="374163" y="142707"/>
                      <a:pt x="374163" y="142707"/>
                    </a:cubicBezTo>
                    <a:cubicBezTo>
                      <a:pt x="380024" y="140752"/>
                      <a:pt x="374163" y="135446"/>
                      <a:pt x="374163" y="135446"/>
                    </a:cubicBezTo>
                    <a:lnTo>
                      <a:pt x="366348" y="134888"/>
                    </a:lnTo>
                    <a:cubicBezTo>
                      <a:pt x="366348" y="134888"/>
                      <a:pt x="361325" y="132653"/>
                      <a:pt x="359650" y="132653"/>
                    </a:cubicBezTo>
                    <a:cubicBezTo>
                      <a:pt x="357976" y="132653"/>
                      <a:pt x="358813" y="126789"/>
                      <a:pt x="358813" y="126789"/>
                    </a:cubicBezTo>
                    <a:lnTo>
                      <a:pt x="367186" y="123716"/>
                    </a:lnTo>
                    <a:cubicBezTo>
                      <a:pt x="366069" y="118688"/>
                      <a:pt x="364954" y="119526"/>
                      <a:pt x="362721" y="117292"/>
                    </a:cubicBezTo>
                    <a:cubicBezTo>
                      <a:pt x="360489" y="115058"/>
                      <a:pt x="358813" y="115616"/>
                      <a:pt x="355744" y="118688"/>
                    </a:cubicBezTo>
                    <a:close/>
                  </a:path>
                </a:pathLst>
              </a:custGeom>
              <a:solidFill>
                <a:srgbClr val="ADC5DB"/>
              </a:solidFill>
              <a:ln w="7600" cap="flat">
                <a:noFill/>
                <a:bevel/>
              </a:ln>
            </p:spPr>
          </p:sp>
        </p:grpSp>
        <p:sp>
          <p:nvSpPr>
            <p:cNvPr id="94" name="CasellaDiTesto 93"/>
            <p:cNvSpPr txBox="1"/>
            <p:nvPr/>
          </p:nvSpPr>
          <p:spPr>
            <a:xfrm>
              <a:off x="50314" y="2133595"/>
              <a:ext cx="116824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1100" b="1">
                  <a:solidFill>
                    <a:srgbClr val="00206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</a:lstStyle>
            <a:p>
              <a:r>
                <a:rPr lang="it-IT" dirty="0">
                  <a:solidFill>
                    <a:schemeClr val="tx1"/>
                  </a:solidFill>
                </a:rPr>
                <a:t>11 anni 93,1%</a:t>
              </a:r>
            </a:p>
          </p:txBody>
        </p:sp>
        <p:sp>
          <p:nvSpPr>
            <p:cNvPr id="95" name="CasellaDiTesto 94"/>
            <p:cNvSpPr txBox="1"/>
            <p:nvPr/>
          </p:nvSpPr>
          <p:spPr>
            <a:xfrm>
              <a:off x="340002" y="2450253"/>
              <a:ext cx="11593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13 anni 94,5%</a:t>
              </a:r>
            </a:p>
          </p:txBody>
        </p:sp>
        <p:sp>
          <p:nvSpPr>
            <p:cNvPr id="96" name="CasellaDiTesto 95"/>
            <p:cNvSpPr txBox="1"/>
            <p:nvPr/>
          </p:nvSpPr>
          <p:spPr>
            <a:xfrm>
              <a:off x="540891" y="2813145"/>
              <a:ext cx="113225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100" b="1">
                  <a:solidFill>
                    <a:srgbClr val="00206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</a:lstStyle>
            <a:p>
              <a:r>
                <a:rPr lang="it-IT" dirty="0">
                  <a:solidFill>
                    <a:schemeClr val="tx1"/>
                  </a:solidFill>
                </a:rPr>
                <a:t>15 anni 92,8%</a:t>
              </a:r>
            </a:p>
          </p:txBody>
        </p:sp>
        <p:sp>
          <p:nvSpPr>
            <p:cNvPr id="97" name="Rettangolo 96"/>
            <p:cNvSpPr/>
            <p:nvPr/>
          </p:nvSpPr>
          <p:spPr>
            <a:xfrm>
              <a:off x="819956" y="3166552"/>
              <a:ext cx="1129099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11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17 anni 93,3%</a:t>
              </a:r>
            </a:p>
          </p:txBody>
        </p:sp>
        <p:sp>
          <p:nvSpPr>
            <p:cNvPr id="99" name="CasellaDiTesto 98"/>
            <p:cNvSpPr txBox="1"/>
            <p:nvPr/>
          </p:nvSpPr>
          <p:spPr>
            <a:xfrm>
              <a:off x="2169318" y="2133595"/>
              <a:ext cx="113235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1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11 anni 6,9%</a:t>
              </a:r>
            </a:p>
          </p:txBody>
        </p:sp>
        <p:sp>
          <p:nvSpPr>
            <p:cNvPr id="100" name="CasellaDiTesto 99"/>
            <p:cNvSpPr txBox="1"/>
            <p:nvPr/>
          </p:nvSpPr>
          <p:spPr>
            <a:xfrm>
              <a:off x="2343202" y="2452980"/>
              <a:ext cx="118820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1100" b="1">
                  <a:solidFill>
                    <a:srgbClr val="00206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</a:lstStyle>
            <a:p>
              <a:r>
                <a:rPr lang="it-IT" dirty="0">
                  <a:solidFill>
                    <a:schemeClr val="tx1"/>
                  </a:solidFill>
                </a:rPr>
                <a:t>13 anni 5,5%</a:t>
              </a:r>
            </a:p>
          </p:txBody>
        </p:sp>
        <p:sp>
          <p:nvSpPr>
            <p:cNvPr id="101" name="CasellaDiTesto 100"/>
            <p:cNvSpPr txBox="1"/>
            <p:nvPr/>
          </p:nvSpPr>
          <p:spPr>
            <a:xfrm>
              <a:off x="2552037" y="2812763"/>
              <a:ext cx="113225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1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15 anni 7,2%</a:t>
              </a:r>
            </a:p>
          </p:txBody>
        </p:sp>
      </p:grpSp>
      <p:sp>
        <p:nvSpPr>
          <p:cNvPr id="102" name="Rettangolo 101"/>
          <p:cNvSpPr/>
          <p:nvPr/>
        </p:nvSpPr>
        <p:spPr>
          <a:xfrm>
            <a:off x="3026905" y="3734255"/>
            <a:ext cx="112909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17 anni 6,7%</a:t>
            </a:r>
          </a:p>
        </p:txBody>
      </p:sp>
      <p:sp>
        <p:nvSpPr>
          <p:cNvPr id="87" name="CasellaDiTesto 86"/>
          <p:cNvSpPr txBox="1"/>
          <p:nvPr/>
        </p:nvSpPr>
        <p:spPr>
          <a:xfrm>
            <a:off x="155968" y="5248092"/>
            <a:ext cx="3464391" cy="938719"/>
          </a:xfrm>
          <a:prstGeom prst="rect">
            <a:avLst/>
          </a:prstGeom>
          <a:gradFill flip="none" rotWithShape="1">
            <a:gsLst>
              <a:gs pos="0">
                <a:srgbClr val="ADC5DB">
                  <a:tint val="66000"/>
                  <a:satMod val="160000"/>
                </a:srgbClr>
              </a:gs>
              <a:gs pos="36000">
                <a:srgbClr val="ADC5DB">
                  <a:tint val="44500"/>
                  <a:satMod val="160000"/>
                </a:srgbClr>
              </a:gs>
              <a:gs pos="100000">
                <a:srgbClr val="ADC5DB">
                  <a:tint val="23500"/>
                  <a:satMod val="160000"/>
                </a:srgbClr>
              </a:gs>
            </a:gsLst>
            <a:lin ang="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it-IT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Quest’ultima fascia d’età si differenzia notevolmente dai ragazzi di 11, 13 e 15 anni; per questo motivo la descrizione delle loro caratteristiche e dei loro stili di vita da ora in poi sarà trattata separatamente in apposite </a:t>
            </a:r>
            <a:r>
              <a:rPr lang="it-IT" sz="11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schede. </a:t>
            </a:r>
            <a:endParaRPr lang="it-IT" sz="11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8" name="Rettangolo 97"/>
          <p:cNvSpPr/>
          <p:nvPr/>
        </p:nvSpPr>
        <p:spPr>
          <a:xfrm>
            <a:off x="-230940" y="4956250"/>
            <a:ext cx="31457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b="1" dirty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 ragazzi e le ragazze di 17 anni</a:t>
            </a:r>
          </a:p>
        </p:txBody>
      </p:sp>
      <p:grpSp>
        <p:nvGrpSpPr>
          <p:cNvPr id="86" name="Gruppo 85">
            <a:extLst>
              <a:ext uri="{FF2B5EF4-FFF2-40B4-BE49-F238E27FC236}">
                <a16:creationId xmlns:a16="http://schemas.microsoft.com/office/drawing/2014/main" id="{4F6C0B2D-C093-F235-DF1D-C677469DBCC6}"/>
              </a:ext>
            </a:extLst>
          </p:cNvPr>
          <p:cNvGrpSpPr/>
          <p:nvPr/>
        </p:nvGrpSpPr>
        <p:grpSpPr>
          <a:xfrm>
            <a:off x="5799595" y="7825066"/>
            <a:ext cx="662165" cy="668310"/>
            <a:chOff x="2324100" y="1133474"/>
            <a:chExt cx="885825" cy="885825"/>
          </a:xfrm>
        </p:grpSpPr>
        <p:pic>
          <p:nvPicPr>
            <p:cNvPr id="88" name="Immagine 87" descr="Immagine che contiene modello, pixel, punto&#10;&#10;Descrizione generata automaticamente">
              <a:extLst>
                <a:ext uri="{FF2B5EF4-FFF2-40B4-BE49-F238E27FC236}">
                  <a16:creationId xmlns:a16="http://schemas.microsoft.com/office/drawing/2014/main" id="{A0AF60A9-A596-42EC-4EF3-0338CB1E7D5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4100" y="1133474"/>
              <a:ext cx="885825" cy="885825"/>
            </a:xfrm>
            <a:prstGeom prst="rect">
              <a:avLst/>
            </a:prstGeom>
          </p:spPr>
        </p:pic>
        <p:cxnSp>
          <p:nvCxnSpPr>
            <p:cNvPr id="90" name="Connettore diritto 89">
              <a:extLst>
                <a:ext uri="{FF2B5EF4-FFF2-40B4-BE49-F238E27FC236}">
                  <a16:creationId xmlns:a16="http://schemas.microsoft.com/office/drawing/2014/main" id="{A7BD7F8C-DADE-52B4-A15E-9B73AFF0E8E4}"/>
                </a:ext>
              </a:extLst>
            </p:cNvPr>
            <p:cNvCxnSpPr/>
            <p:nvPr/>
          </p:nvCxnSpPr>
          <p:spPr>
            <a:xfrm>
              <a:off x="2324100" y="1142142"/>
              <a:ext cx="885825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1" name="Connettore diritto 90">
              <a:extLst>
                <a:ext uri="{FF2B5EF4-FFF2-40B4-BE49-F238E27FC236}">
                  <a16:creationId xmlns:a16="http://schemas.microsoft.com/office/drawing/2014/main" id="{6067078C-6999-7115-E234-E5201C909334}"/>
                </a:ext>
              </a:extLst>
            </p:cNvPr>
            <p:cNvCxnSpPr/>
            <p:nvPr/>
          </p:nvCxnSpPr>
          <p:spPr>
            <a:xfrm>
              <a:off x="2324100" y="2006297"/>
              <a:ext cx="885825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3" name="Connettore diritto 102">
              <a:extLst>
                <a:ext uri="{FF2B5EF4-FFF2-40B4-BE49-F238E27FC236}">
                  <a16:creationId xmlns:a16="http://schemas.microsoft.com/office/drawing/2014/main" id="{807C0DB0-F9D7-597E-A15A-97CC1D62A0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28434" y="1142999"/>
              <a:ext cx="0" cy="87630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4" name="Connettore diritto 103">
              <a:extLst>
                <a:ext uri="{FF2B5EF4-FFF2-40B4-BE49-F238E27FC236}">
                  <a16:creationId xmlns:a16="http://schemas.microsoft.com/office/drawing/2014/main" id="{E72A6800-4607-325F-392D-F17A92EEAA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01257" y="1142999"/>
              <a:ext cx="0" cy="87630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05" name="Rettangolo 104"/>
          <p:cNvSpPr/>
          <p:nvPr/>
        </p:nvSpPr>
        <p:spPr>
          <a:xfrm>
            <a:off x="5094958" y="7464937"/>
            <a:ext cx="162650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QR code Report HBSC 2022</a:t>
            </a:r>
            <a:endParaRPr lang="it-IT" sz="100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89" name="Rettangolo 88"/>
          <p:cNvSpPr/>
          <p:nvPr/>
        </p:nvSpPr>
        <p:spPr>
          <a:xfrm>
            <a:off x="5368783" y="9335617"/>
            <a:ext cx="1640457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9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</a:t>
            </a:r>
            <a:r>
              <a:rPr lang="it-IT" sz="900" b="1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er maggiori informazioni:</a:t>
            </a:r>
            <a:endParaRPr lang="it-IT" sz="90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it-IT" sz="800" b="1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WWW. </a:t>
            </a:r>
            <a:r>
              <a:rPr lang="it-IT" sz="900" b="1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creps-si.weebly.com</a:t>
            </a:r>
            <a:endParaRPr lang="it-IT" sz="90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37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2808</TotalTime>
  <Words>801</Words>
  <Application>Microsoft Office PowerPoint</Application>
  <PresentationFormat>A4 (21x29,7 cm)</PresentationFormat>
  <Paragraphs>116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9" baseType="lpstr">
      <vt:lpstr>Arial</vt:lpstr>
      <vt:lpstr>Calibri</vt:lpstr>
      <vt:lpstr>Clarendon</vt:lpstr>
      <vt:lpstr>Segoe Script</vt:lpstr>
      <vt:lpstr>Segoe UI</vt:lpstr>
      <vt:lpstr>Times New Roman</vt:lpstr>
      <vt:lpstr>Tema di Office</vt:lpstr>
      <vt:lpstr>Presentazione standard di PowerPoint</vt:lpstr>
      <vt:lpstr>Presentazione standard di PowerPoint</vt:lpstr>
    </vt:vector>
  </TitlesOfParts>
  <Company>Istituto Superiore di Sanità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Andreozzi Silvia</dc:creator>
  <cp:lastModifiedBy>Rita</cp:lastModifiedBy>
  <cp:revision>219</cp:revision>
  <cp:lastPrinted>2023-07-20T10:15:19Z</cp:lastPrinted>
  <dcterms:created xsi:type="dcterms:W3CDTF">2019-07-01T08:23:01Z</dcterms:created>
  <dcterms:modified xsi:type="dcterms:W3CDTF">2023-10-24T07:59:31Z</dcterms:modified>
</cp:coreProperties>
</file>